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2071 identifiers, 2071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059066"/>
            <a:ext cx="10911535" cy="433343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961217" y="1665465"/>
            <a:ext cx="10269261"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402271" y="1665465"/>
            <a:ext cx="7387152"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GO:0006281|DNA repair|-6.4;GO:0051649|establishment of localization in cell|-5.6;GO:0006974|DNA damage response|-5.4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