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Apr 4,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749 identifiers, 749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748810"/>
            <a:ext cx="10911535" cy="2953951"/>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2010528" y="1665465"/>
            <a:ext cx="8170638"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2010528" y="1665465"/>
            <a:ext cx="8170638"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RNA_seq_PPIColorByCluster.png"/>
          <p:cNvPicPr>
            <a:picLocks noChangeAspect="1"/>
          </p:cNvPicPr>
          <p:nvPr/>
        </p:nvPicPr>
        <p:blipFill>
          <a:blip r:embed="rId3"/>
          <a:stretch>
            <a:fillRect/>
          </a:stretch>
        </p:blipFill>
        <p:spPr>
          <a:xfrm>
            <a:off x="1471882" y="1665465"/>
            <a:ext cx="9247931"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RNA_seq_MCODE_ALL_PPIColorByCluster.png"/>
          <p:cNvPicPr>
            <a:picLocks noChangeAspect="1"/>
          </p:cNvPicPr>
          <p:nvPr/>
        </p:nvPicPr>
        <p:blipFill>
          <a:blip r:embed="rId3"/>
          <a:stretch>
            <a:fillRect/>
          </a:stretch>
        </p:blipFill>
        <p:spPr>
          <a:xfrm>
            <a:off x="1954565" y="1665465"/>
            <a:ext cx="8282565" cy="5120640"/>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4904545"/>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393895">
                <a:tc>
                  <a:txBody>
                    <a:bodyPr/>
                    <a:lstStyle/>
                    <a:p>
                      <a:r>
                        <a:t>RNA_seq</a:t>
                      </a:r>
                    </a:p>
                  </a:txBody>
                  <a:tcPr/>
                </a:tc>
                <a:tc>
                  <a:txBody>
                    <a:bodyPr/>
                    <a:lstStyle/>
                    <a:p>
                      <a:r>
                        <a:t>GO:0046907|intracellular transport|-5.7;GO:0016192|vesicle-mediated transport|-5.5;GO:0051649|establishment of localization in cell|-5.2</a:t>
                      </a:r>
                    </a:p>
                  </a:txBody>
                  <a:tcPr/>
                </a:tc>
              </a:tr>
              <a:tr h="393895">
                <a:tc>
                  <a:txBody>
                    <a:bodyPr/>
                    <a:lstStyle/>
                    <a:p>
                      <a:r>
                        <a:t>RNA_seq_MCODE_ALL</a:t>
                      </a:r>
                    </a:p>
                  </a:txBody>
                  <a:tcPr/>
                </a:tc>
                <a:tc>
                  <a:txBody>
                    <a:bodyPr/>
                    <a:lstStyle/>
                    <a:p>
                      <a:r>
                        <a:t>ath03050|Proteasome - Arabidopsis thaliana (thale cress)|-6.0;GO:0006396|RNA processing|-5.4;ath03040|Spliceosome - Arabidopsis thaliana (thale cress)|-4.8</a:t>
                      </a:r>
                    </a:p>
                  </a:txBody>
                  <a:tcPr/>
                </a:tc>
              </a:tr>
              <a:tr h="393895">
                <a:tc>
                  <a:txBody>
                    <a:bodyPr/>
                    <a:lstStyle/>
                    <a:p>
                      <a:r>
                        <a:t>RNA_seq_SUB1_MCODE_1</a:t>
                      </a:r>
                    </a:p>
                  </a:txBody>
                  <a:tcPr/>
                </a:tc>
                <a:tc>
                  <a:txBody>
                    <a:bodyPr/>
                    <a:lstStyle/>
                    <a:p>
                      <a:r>
                        <a:t>GO:0006351|DNA-templated transcription|-6.0;GO:0032774|RNA biosynthetic process|-5.9;ath03020|RNA polymerase - Arabidopsis thaliana (thale cress)|-5.8</a:t>
                      </a:r>
                    </a:p>
                  </a:txBody>
                  <a:tcPr/>
                </a:tc>
              </a:tr>
              <a:tr h="393895">
                <a:tc>
                  <a:txBody>
                    <a:bodyPr/>
                    <a:lstStyle/>
                    <a:p>
                      <a:r>
                        <a:t>RNA_seq_SUB1_MCODE_2</a:t>
                      </a:r>
                    </a:p>
                  </a:txBody>
                  <a:tcPr/>
                </a:tc>
                <a:tc>
                  <a:txBody>
                    <a:bodyPr/>
                    <a:lstStyle/>
                    <a:p>
                      <a:r>
                        <a:t>GO:0010558|negative regulation of macromolecule biosynthetic process|-2.3;GO:0031327|negative regulation of cellular biosynthetic process|-2.2;GO:0009890|negative regulation of biosynthetic process|-2.2</a:t>
                      </a:r>
                    </a:p>
                  </a:txBody>
                  <a:tcPr/>
                </a:tc>
              </a:tr>
              <a:tr h="393895">
                <a:tc>
                  <a:txBody>
                    <a:bodyPr/>
                    <a:lstStyle/>
                    <a:p>
                      <a:r>
                        <a:t>RNA_seq_SUB1_MCODE_3</a:t>
                      </a:r>
                    </a:p>
                  </a:txBody>
                  <a:tcPr/>
                </a:tc>
                <a:tc>
                  <a:txBody>
                    <a:bodyPr/>
                    <a:lstStyle/>
                    <a:p>
                      <a:r>
                        <a:t>ath03040|Spliceosome - Arabidopsis thaliana (thale cress)|-4.0;GO:0009790|embryo development|-2.3</a:t>
                      </a:r>
                    </a:p>
                  </a:txBody>
                  <a:tcPr/>
                </a:tc>
              </a:tr>
              <a:tr h="393895">
                <a:tc>
                  <a:txBody>
                    <a:bodyPr/>
                    <a:lstStyle/>
                    <a:p>
                      <a:r>
                        <a:t>RNA_seq_SUB1_MCODE_5</a:t>
                      </a:r>
                    </a:p>
                  </a:txBody>
                  <a:tcPr/>
                </a:tc>
                <a:tc>
                  <a:txBody>
                    <a:bodyPr/>
                    <a:lstStyle/>
                    <a:p>
                      <a:r>
                        <a:t>GO:0046907|intracellular transport|-5.0;GO:0016192|vesicle-mediated transport|-4.9;GO:0051649|establishment of localization in cell|-4.9</a:t>
                      </a:r>
                    </a:p>
                  </a:txBody>
                  <a:tcPr/>
                </a:tc>
              </a:tr>
              <a:tr h="393895">
                <a:tc>
                  <a:txBody>
                    <a:bodyPr/>
                    <a:lstStyle/>
                    <a:p>
                      <a:r>
                        <a:t>RNA_seq_SUB1_MCODE_6</a:t>
                      </a:r>
                    </a:p>
                  </a:txBody>
                  <a:tcPr/>
                </a:tc>
                <a:tc>
                  <a:txBody>
                    <a:bodyPr/>
                    <a:lstStyle/>
                    <a:p>
                      <a:r>
                        <a:t>ath03040|Spliceosome - Arabidopsis thaliana (thale cress)|-4.5</a:t>
                      </a:r>
                    </a:p>
                  </a:txBody>
                  <a:tcPr/>
                </a:tc>
              </a:tr>
              <a:tr h="393895">
                <a:tc>
                  <a:txBody>
                    <a:bodyPr/>
                    <a:lstStyle/>
                    <a:p>
                      <a:r>
                        <a:t>RNA_seq_SUB1_MCODE_7</a:t>
                      </a:r>
                    </a:p>
                  </a:txBody>
                  <a:tcPr/>
                </a:tc>
                <a:tc>
                  <a:txBody>
                    <a:bodyPr/>
                    <a:lstStyle/>
                    <a:p>
                      <a:r>
                        <a:t>ath00500|Starch and sucrose metabolism - Arabidopsis thaliana (thale cress)|-10.5;ath00999|Biosynthesis of various plant secondary metabolites - Arabidopsis thaliana (thale cress)|-6.5;ath00460|Cyanoamino acid metabolism - Arabidopsis thaliana (thale cress)|-6.4</a:t>
                      </a:r>
                    </a:p>
                  </a:txBody>
                  <a:tcPr/>
                </a:tc>
              </a:tr>
              <a:tr h="393895">
                <a:tc>
                  <a:txBody>
                    <a:bodyPr/>
                    <a:lstStyle/>
                    <a:p>
                      <a:r>
                        <a:t>RNA_seq_SUB1_MCODE_8</a:t>
                      </a:r>
                    </a:p>
                  </a:txBody>
                  <a:tcPr/>
                </a:tc>
                <a:tc>
                  <a:txBody>
                    <a:bodyPr/>
                    <a:lstStyle/>
                    <a:p>
                      <a:r>
                        <a:t>ath03010|Ribosome - Arabidopsis thaliana (thale cress)|-4.7</a:t>
                      </a:r>
                    </a:p>
                  </a:txBody>
                  <a:tcPr/>
                </a:tc>
              </a:tr>
              <a:tr h="393895">
                <a:tc>
                  <a:txBody>
                    <a:bodyPr/>
                    <a:lstStyle/>
                    <a:p>
                      <a:r>
                        <a:t>RNA_seq_SUB1_MCODE_10</a:t>
                      </a:r>
                    </a:p>
                  </a:txBody>
                  <a:tcPr/>
                </a:tc>
                <a:tc>
                  <a:txBody>
                    <a:bodyPr/>
                    <a:lstStyle/>
                    <a:p>
                      <a:r>
                        <a:t>GO:0030163|protein catabolic process|-4.7;GO:0009057|macromolecule catabolic process|-4.0</a:t>
                      </a:r>
                    </a:p>
                  </a:txBody>
                  <a:tcPr/>
                </a:tc>
              </a:tr>
              <a:tr h="393895">
                <a:tc>
                  <a:txBody>
                    <a:bodyPr/>
                    <a:lstStyle/>
                    <a:p>
                      <a:r>
                        <a:t>RNA_seq_SUB1_MCODE_11</a:t>
                      </a:r>
                    </a:p>
                  </a:txBody>
                  <a:tcPr/>
                </a:tc>
                <a:tc>
                  <a:txBody>
                    <a:bodyPr/>
                    <a:lstStyle/>
                    <a:p>
                      <a:r>
                        <a:t>GO:0019852|L-ascorbic acid metabolic process|-8.3;GO:1901334|lactone metabolic process|-7.9;GO:0006767|water-soluble vitamin metabolic process|-7.0</a:t>
                      </a:r>
                    </a:p>
                  </a:txBody>
                  <a:tcPr/>
                </a:tc>
              </a:tr>
              <a:tr h="393900">
                <a:tc>
                  <a:txBody>
                    <a:bodyPr/>
                    <a:lstStyle/>
                    <a:p>
                      <a:r>
                        <a:t>RNA_seq_SUB1_MCODE_13</a:t>
                      </a:r>
                    </a:p>
                  </a:txBody>
                  <a:tcPr/>
                </a:tc>
                <a:tc>
                  <a:txBody>
                    <a:bodyPr/>
                    <a:lstStyle/>
                    <a:p>
                      <a:r>
                        <a:t>GO:0006364|rRNA processing|-6.1;GO:0016072|rRNA metabolic process|-6.0;GO:0042254|ribosome biogenesis|-5.9</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