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947 identifiers, 947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894786"/>
            <a:ext cx="10911535" cy="4661998"/>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576813" y="1665465"/>
            <a:ext cx="9038069"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954908" y="1665465"/>
            <a:ext cx="628187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178418" y="1665465"/>
            <a:ext cx="7834859"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401828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1280160">
                <a:tc>
                  <a:txBody>
                    <a:bodyPr/>
                    <a:lstStyle/>
                    <a:p>
                      <a:r>
                        <a:t>RNA_seq</a:t>
                      </a:r>
                    </a:p>
                  </a:txBody>
                  <a:tcPr/>
                </a:tc>
                <a:tc>
                  <a:txBody>
                    <a:bodyPr/>
                    <a:lstStyle/>
                    <a:p>
                      <a:r>
                        <a:t>GO:0016192|vesicle-mediated transport|-8.5;GO:0046907|intracellular transport|-7.1;GO:0051649|establishment of localization in cell|-6.9</a:t>
                      </a:r>
                    </a:p>
                  </a:txBody>
                  <a:tcPr/>
                </a:tc>
              </a:tr>
              <a:tr h="1280160">
                <a:tc>
                  <a:txBody>
                    <a:bodyPr/>
                    <a:lstStyle/>
                    <a:p>
                      <a:r>
                        <a:t>RNA_seq_MCODE_ALL</a:t>
                      </a:r>
                    </a:p>
                  </a:txBody>
                  <a:tcPr/>
                </a:tc>
                <a:tc>
                  <a:txBody>
                    <a:bodyPr/>
                    <a:lstStyle/>
                    <a:p>
                      <a:r>
                        <a:t>ath00563|Glycosylphosphatidylinositol (GPI)-anchor biosynthesis - Arabidopsis thaliana (thale cress)|-8.8</a:t>
                      </a:r>
                    </a:p>
                  </a:txBody>
                  <a:tcPr/>
                </a:tc>
              </a:tr>
              <a:tr h="1280160">
                <a:tc>
                  <a:txBody>
                    <a:bodyPr/>
                    <a:lstStyle/>
                    <a:p>
                      <a:r>
                        <a:t>RNA_seq_SUB3_MCODE_1</a:t>
                      </a:r>
                    </a:p>
                  </a:txBody>
                  <a:tcPr/>
                </a:tc>
                <a:tc>
                  <a:txBody>
                    <a:bodyPr/>
                    <a:lstStyle/>
                    <a:p>
                      <a:r>
                        <a:t>ath00563|Glycosylphosphatidylinositol (GPI)-anchor biosynthesis - Arabidopsis thaliana (thale cress)|-8.8</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