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830 identifiers, 830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111422"/>
            <a:ext cx="10911535" cy="422872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087478" y="1665465"/>
            <a:ext cx="8016739"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479564" y="1665465"/>
            <a:ext cx="5232566"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ath01200|Carbon metabolism - Arabidopsis thaliana (thale cress)|-7.5;ath01210|2-Oxocarboxylic acid metabolism - Arabidopsis thaliana (thale cress)|-5.7;ath00270|Cysteine and methionine metabolism - Arabidopsis thaliana (thale cress)|-5.5</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