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2011 identifiers, 2011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25155"/>
            <a:ext cx="10911535" cy="3801261"/>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898500"/>
            <a:ext cx="10911535" cy="465457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317983" y="1665465"/>
            <a:ext cx="9555729"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591147" y="1665465"/>
            <a:ext cx="7009400"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ath01240|Biosynthesis of cofactors - Arabidopsis thaliana (thale cress)|-7.5;ath03015|mRNA surveillance pathway - Arabidopsis thaliana (thale cress)|-6.6;GO:0006468|protein phosphorylation|-4.7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