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1161 identifiers, 1161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119253"/>
            <a:ext cx="10911535" cy="4213064"/>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1485872" y="1665465"/>
            <a:ext cx="9219950" cy="5120640"/>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926927" y="1665465"/>
            <a:ext cx="6337841"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RNA_seq</a:t>
                      </a:r>
                    </a:p>
                  </a:txBody>
                  <a:tcPr/>
                </a:tc>
                <a:tc>
                  <a:txBody>
                    <a:bodyPr/>
                    <a:lstStyle/>
                    <a:p>
                      <a:r>
                        <a:t>ath03050|Proteasome - Arabidopsis thaliana (thale cress)|-28.0;ath00190|Oxidative phosphorylation - Arabidopsis thaliana (thale cress)|-21.9;ath03040|Spliceosome - Arabidopsis thaliana (thale cress)|-17.9</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