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984 identifiers, 984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233618"/>
            <a:ext cx="10911535" cy="398433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28654"/>
            <a:ext cx="10911535" cy="4794263"/>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709726" y="1665465"/>
            <a:ext cx="8772243"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GO:0016192|vesicle-mediated transport|-12.5;ath00520|Amino sugar and nucleotide sugar metabolism - Arabidopsis thaliana (thale cress)|-8.7;GO:0046907|intracellular transport|-8.6</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