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6" r:id="rId9"/>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Apr 4,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922 identifiers, 922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1909029"/>
            <a:ext cx="10911535" cy="4633513"/>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640080" y="2076366"/>
            <a:ext cx="10911535" cy="4298839"/>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975207" y="1665465"/>
            <a:ext cx="10241280"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pic>
        <p:nvPicPr>
          <p:cNvPr id="6" name="Picture 5" descr="RNA_seq_PPIColorByCluster.png"/>
          <p:cNvPicPr>
            <a:picLocks noChangeAspect="1"/>
          </p:cNvPicPr>
          <p:nvPr/>
        </p:nvPicPr>
        <p:blipFill>
          <a:blip r:embed="rId3"/>
          <a:stretch>
            <a:fillRect/>
          </a:stretch>
        </p:blipFill>
        <p:spPr>
          <a:xfrm>
            <a:off x="821308" y="1665465"/>
            <a:ext cx="10549078" cy="5120640"/>
          </a:xfrm>
          <a:prstGeom prst="rect">
            <a:avLst/>
          </a:prstGeom>
        </p:spPr>
      </p:pic>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RNA_seq_MCODE_ALL_PPIColorByCluster.png"/>
          <p:cNvPicPr>
            <a:picLocks noChangeAspect="1"/>
          </p:cNvPicPr>
          <p:nvPr/>
        </p:nvPicPr>
        <p:blipFill>
          <a:blip r:embed="rId3"/>
          <a:stretch>
            <a:fillRect/>
          </a:stretch>
        </p:blipFill>
        <p:spPr>
          <a:xfrm>
            <a:off x="2472225" y="1665465"/>
            <a:ext cx="7247244" cy="5120640"/>
          </a:xfrm>
          <a:prstGeom prst="rect">
            <a:avLst/>
          </a:prstGeom>
        </p:spPr>
      </p:pic>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487172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426720">
                <a:tc>
                  <a:txBody>
                    <a:bodyPr/>
                    <a:lstStyle/>
                    <a:p>
                      <a:r>
                        <a:t>RNA_seq</a:t>
                      </a:r>
                    </a:p>
                  </a:txBody>
                  <a:tcPr/>
                </a:tc>
                <a:tc>
                  <a:txBody>
                    <a:bodyPr/>
                    <a:lstStyle/>
                    <a:p>
                      <a:r>
                        <a:t>GO:0006259|DNA metabolic process|-8.8;GO:0006974|DNA damage response|-6.1;GO:0007010|cytoskeleton organization|-5.9</a:t>
                      </a:r>
                    </a:p>
                  </a:txBody>
                  <a:tcPr/>
                </a:tc>
              </a:tr>
              <a:tr h="426720">
                <a:tc>
                  <a:txBody>
                    <a:bodyPr/>
                    <a:lstStyle/>
                    <a:p>
                      <a:r>
                        <a:t>RNA_seq_MCODE_ALL</a:t>
                      </a:r>
                    </a:p>
                  </a:txBody>
                  <a:tcPr/>
                </a:tc>
                <a:tc>
                  <a:txBody>
                    <a:bodyPr/>
                    <a:lstStyle/>
                    <a:p>
                      <a:r>
                        <a:t>GO:0016310|phosphorylation|-11.0;GO:0006974|DNA damage response|-7.1;GO:1903047|mitotic cell cycle process|-6.9</a:t>
                      </a:r>
                    </a:p>
                  </a:txBody>
                  <a:tcPr/>
                </a:tc>
              </a:tr>
              <a:tr h="426720">
                <a:tc>
                  <a:txBody>
                    <a:bodyPr/>
                    <a:lstStyle/>
                    <a:p>
                      <a:r>
                        <a:t>RNA_seq_SUB1_MCODE_1</a:t>
                      </a:r>
                    </a:p>
                  </a:txBody>
                  <a:tcPr/>
                </a:tc>
                <a:tc>
                  <a:txBody>
                    <a:bodyPr/>
                    <a:lstStyle/>
                    <a:p>
                      <a:r>
                        <a:t>GO:0006259|DNA metabolic process|-10.3;ath03440|Homologous recombination - Arabidopsis thaliana (thale cress)|-8.0;GO:0006974|DNA damage response|-7.5</a:t>
                      </a:r>
                    </a:p>
                  </a:txBody>
                  <a:tcPr/>
                </a:tc>
              </a:tr>
              <a:tr h="426720">
                <a:tc>
                  <a:txBody>
                    <a:bodyPr/>
                    <a:lstStyle/>
                    <a:p>
                      <a:r>
                        <a:t>RNA_seq_SUB1_MCODE_2</a:t>
                      </a:r>
                    </a:p>
                  </a:txBody>
                  <a:tcPr/>
                </a:tc>
                <a:tc>
                  <a:txBody>
                    <a:bodyPr/>
                    <a:lstStyle/>
                    <a:p>
                      <a:r>
                        <a:t>GO:0016310|phosphorylation|-10.7;GO:0071407|cellular response to organic cyclic compound|-3.6;GO:0045087|innate immune response|-3.0</a:t>
                      </a:r>
                    </a:p>
                  </a:txBody>
                  <a:tcPr/>
                </a:tc>
              </a:tr>
              <a:tr h="426720">
                <a:tc>
                  <a:txBody>
                    <a:bodyPr/>
                    <a:lstStyle/>
                    <a:p>
                      <a:r>
                        <a:t>RNA_seq_SUB1_MCODE_3</a:t>
                      </a:r>
                    </a:p>
                  </a:txBody>
                  <a:tcPr/>
                </a:tc>
                <a:tc>
                  <a:txBody>
                    <a:bodyPr/>
                    <a:lstStyle/>
                    <a:p>
                      <a:r>
                        <a:t>ath04814|Motor proteins - Arabidopsis thaliana (thale cress)|-7.3;GO:0007017|microtubule-based process|-5.8;GO:0007018|microtubule-based movement|-4.4</a:t>
                      </a:r>
                    </a:p>
                  </a:txBody>
                  <a:tcPr/>
                </a:tc>
              </a:tr>
              <a:tr h="426720">
                <a:tc>
                  <a:txBody>
                    <a:bodyPr/>
                    <a:lstStyle/>
                    <a:p>
                      <a:r>
                        <a:t>RNA_seq_SUB1_MCODE_4</a:t>
                      </a:r>
                    </a:p>
                  </a:txBody>
                  <a:tcPr/>
                </a:tc>
                <a:tc>
                  <a:txBody>
                    <a:bodyPr/>
                    <a:lstStyle/>
                    <a:p>
                      <a:r>
                        <a:t>GO:0006468|protein phosphorylation|-6.6;GO:0016310|phosphorylation|-4.9;GO:0046777|protein autophosphorylation|-4.1</a:t>
                      </a:r>
                    </a:p>
                  </a:txBody>
                  <a:tcPr/>
                </a:tc>
              </a:tr>
              <a:tr h="426720">
                <a:tc>
                  <a:txBody>
                    <a:bodyPr/>
                    <a:lstStyle/>
                    <a:p>
                      <a:r>
                        <a:t>RNA_seq_SUB1_MCODE_5</a:t>
                      </a:r>
                    </a:p>
                  </a:txBody>
                  <a:tcPr/>
                </a:tc>
                <a:tc>
                  <a:txBody>
                    <a:bodyPr/>
                    <a:lstStyle/>
                    <a:p>
                      <a:r>
                        <a:t>GO:0016071|mRNA metabolic process|-3.0;GO:0006396|RNA processing|-2.1</a:t>
                      </a:r>
                    </a:p>
                  </a:txBody>
                  <a:tcPr/>
                </a:tc>
              </a:tr>
              <a:tr h="426720">
                <a:tc>
                  <a:txBody>
                    <a:bodyPr/>
                    <a:lstStyle/>
                    <a:p>
                      <a:r>
                        <a:t>RNA_seq_SUB1_MCODE_7</a:t>
                      </a:r>
                    </a:p>
                  </a:txBody>
                  <a:tcPr/>
                </a:tc>
                <a:tc>
                  <a:txBody>
                    <a:bodyPr/>
                    <a:lstStyle/>
                    <a:p>
                      <a:r>
                        <a:t>ath03010|Ribosome - Arabidopsis thaliana (thale cress)|-3.8</a:t>
                      </a:r>
                    </a:p>
                  </a:txBody>
                  <a:tcPr/>
                </a:tc>
              </a:tr>
              <a:tr h="426720">
                <a:tc>
                  <a:txBody>
                    <a:bodyPr/>
                    <a:lstStyle/>
                    <a:p>
                      <a:r>
                        <a:t>RNA_seq_SUB1_MCODE_9</a:t>
                      </a:r>
                    </a:p>
                  </a:txBody>
                  <a:tcPr/>
                </a:tc>
                <a:tc>
                  <a:txBody>
                    <a:bodyPr/>
                    <a:lstStyle/>
                    <a:p>
                      <a:r>
                        <a:t>GO:0006351|DNA-templated transcription|-4.8;GO:0032774|RNA biosynthetic process|-4.8;GO:0034654|nucleobase-containing compound biosynthetic process|-4.1</a:t>
                      </a:r>
                    </a:p>
                  </a:txBody>
                  <a:tcPr/>
                </a:tc>
              </a:tr>
              <a:tr h="426720">
                <a:tc>
                  <a:txBody>
                    <a:bodyPr/>
                    <a:lstStyle/>
                    <a:p>
                      <a:r>
                        <a:t>RNA_seq_SUB1_MCODE_14</a:t>
                      </a:r>
                    </a:p>
                  </a:txBody>
                  <a:tcPr/>
                </a:tc>
                <a:tc>
                  <a:txBody>
                    <a:bodyPr/>
                    <a:lstStyle/>
                    <a:p>
                      <a:r>
                        <a:t>GO:0007062|sister chromatid cohesion|-8.3;GO:0051276|chromosome organization|-6.5;GO:0006281|DNA repair|-5.8</a:t>
                      </a:r>
                    </a:p>
                  </a:txBody>
                  <a:tcPr/>
                </a:tc>
              </a:tr>
              <a:tr h="426720">
                <a:tc>
                  <a:txBody>
                    <a:bodyPr/>
                    <a:lstStyle/>
                    <a:p>
                      <a:r>
                        <a:t>RNA_seq_SUB1_MCODE_16</a:t>
                      </a:r>
                    </a:p>
                  </a:txBody>
                  <a:tcPr/>
                </a:tc>
                <a:tc>
                  <a:txBody>
                    <a:bodyPr/>
                    <a:lstStyle/>
                    <a:p>
                      <a:r>
                        <a:t>ath00052|Galactose metabolism - Arabidopsis thaliana (thale cress)|-7.7;ath01250|Biosynthesis of nucleotide sugars - Arabidopsis thaliana (thale cress)|-7.0;ath00010|Glycolysis / Gluconeogenesis - Arabidopsis thaliana (thale cress)|-6.8</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