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Apr 4,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1162 identifiers, 1162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1909029"/>
            <a:ext cx="10911535" cy="4633513"/>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640080" y="1694973"/>
            <a:ext cx="10911535" cy="5061624"/>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1947569" y="1665465"/>
            <a:ext cx="8296556"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27381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2560320">
                <a:tc>
                  <a:txBody>
                    <a:bodyPr/>
                    <a:lstStyle/>
                    <a:p>
                      <a:r>
                        <a:t>RNA_seq</a:t>
                      </a:r>
                    </a:p>
                  </a:txBody>
                  <a:tcPr/>
                </a:tc>
                <a:tc>
                  <a:txBody>
                    <a:bodyPr/>
                    <a:lstStyle/>
                    <a:p>
                      <a:r>
                        <a:t>GO:2000026|regulation of multicellular organismal development|-9.3;GO:0071824|protein-DNA complex organization|-9.2;GO:0006325|chromatin organization|-8.9</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