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440 identifiers, 440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550121"/>
            <a:ext cx="10911535" cy="3351329"/>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854276"/>
            <a:ext cx="10911535" cy="4743018"/>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646767" y="1665465"/>
            <a:ext cx="8898161"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NA_seq_PPIColorByCluster.png"/>
          <p:cNvPicPr>
            <a:picLocks noChangeAspect="1"/>
          </p:cNvPicPr>
          <p:nvPr/>
        </p:nvPicPr>
        <p:blipFill>
          <a:blip r:embed="rId3"/>
          <a:stretch>
            <a:fillRect/>
          </a:stretch>
        </p:blipFill>
        <p:spPr>
          <a:xfrm>
            <a:off x="1331973" y="1665465"/>
            <a:ext cx="9527748"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891950" y="1665465"/>
            <a:ext cx="6407795"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832928"/>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65512">
                <a:tc>
                  <a:txBody>
                    <a:bodyPr/>
                    <a:lstStyle/>
                    <a:p>
                      <a:r>
                        <a:t>RNA_seq</a:t>
                      </a:r>
                    </a:p>
                  </a:txBody>
                  <a:tcPr/>
                </a:tc>
                <a:tc>
                  <a:txBody>
                    <a:bodyPr/>
                    <a:lstStyle/>
                    <a:p>
                      <a:r>
                        <a:t>ath01230|Biosynthesis of amino acids - Arabidopsis thaliana (thale cress)|-9.4;GO:0008652|amino acid biosynthetic process|-6.1;GO:1901607|alpha-amino acid biosynthetic process|-5.7</a:t>
                      </a:r>
                    </a:p>
                  </a:txBody>
                  <a:tcPr/>
                </a:tc>
              </a:tr>
              <a:tr h="465512">
                <a:tc>
                  <a:txBody>
                    <a:bodyPr/>
                    <a:lstStyle/>
                    <a:p>
                      <a:r>
                        <a:t>RNA_seq_MCODE_ALL</a:t>
                      </a:r>
                    </a:p>
                  </a:txBody>
                  <a:tcPr/>
                </a:tc>
                <a:tc>
                  <a:txBody>
                    <a:bodyPr/>
                    <a:lstStyle/>
                    <a:p>
                      <a:r>
                        <a:t>ath01200|Carbon metabolism - Arabidopsis thaliana (thale cress)|-4.6;ath03010|Ribosome - Arabidopsis thaliana (thale cress)|-4.6;GO:0006749|glutathione metabolic process|-4.4</a:t>
                      </a:r>
                    </a:p>
                  </a:txBody>
                  <a:tcPr/>
                </a:tc>
              </a:tr>
              <a:tr h="465512">
                <a:tc>
                  <a:txBody>
                    <a:bodyPr/>
                    <a:lstStyle/>
                    <a:p>
                      <a:r>
                        <a:t>RNA_seq_SUB1_MCODE_1</a:t>
                      </a:r>
                    </a:p>
                  </a:txBody>
                  <a:tcPr/>
                </a:tc>
                <a:tc>
                  <a:txBody>
                    <a:bodyPr/>
                    <a:lstStyle/>
                    <a:p>
                      <a:r>
                        <a:t>GO:0010073|meristem maintenance|-4.2;GO:0048507|meristem development|-3.1;GO:0006338|chromatin remodeling|-2.9</a:t>
                      </a:r>
                    </a:p>
                  </a:txBody>
                  <a:tcPr/>
                </a:tc>
              </a:tr>
              <a:tr h="465512">
                <a:tc>
                  <a:txBody>
                    <a:bodyPr/>
                    <a:lstStyle/>
                    <a:p>
                      <a:r>
                        <a:t>RNA_seq_SUB1_MCODE_2</a:t>
                      </a:r>
                    </a:p>
                  </a:txBody>
                  <a:tcPr/>
                </a:tc>
                <a:tc>
                  <a:txBody>
                    <a:bodyPr/>
                    <a:lstStyle/>
                    <a:p>
                      <a:r>
                        <a:t>ath04120|Ubiquitin mediated proteolysis - Arabidopsis thaliana (thale cress)|-3.5;GO:0032446|protein modification by small protein conjugation|-2.8;GO:0070647|protein modification by small protein conjugation or removal|-2.7</a:t>
                      </a:r>
                    </a:p>
                  </a:txBody>
                  <a:tcPr/>
                </a:tc>
              </a:tr>
              <a:tr h="465512">
                <a:tc>
                  <a:txBody>
                    <a:bodyPr/>
                    <a:lstStyle/>
                    <a:p>
                      <a:r>
                        <a:t>RNA_seq_SUB1_MCODE_3</a:t>
                      </a:r>
                    </a:p>
                  </a:txBody>
                  <a:tcPr/>
                </a:tc>
                <a:tc>
                  <a:txBody>
                    <a:bodyPr/>
                    <a:lstStyle/>
                    <a:p>
                      <a:r>
                        <a:t>ath03010|Ribosome - Arabidopsis thaliana (thale cress)|-12.0</a:t>
                      </a:r>
                    </a:p>
                  </a:txBody>
                  <a:tcPr/>
                </a:tc>
              </a:tr>
              <a:tr h="465512">
                <a:tc>
                  <a:txBody>
                    <a:bodyPr/>
                    <a:lstStyle/>
                    <a:p>
                      <a:r>
                        <a:t>RNA_seq_SUB1_MCODE_4</a:t>
                      </a:r>
                    </a:p>
                  </a:txBody>
                  <a:tcPr/>
                </a:tc>
                <a:tc>
                  <a:txBody>
                    <a:bodyPr/>
                    <a:lstStyle/>
                    <a:p>
                      <a:r>
                        <a:t>ath01230|Biosynthesis of amino acids - Arabidopsis thaliana (thale cress)|-10.1;ath01200|Carbon metabolism - Arabidopsis thaliana (thale cress)|-9.8;ath00630|Glyoxylate and dicarboxylate metabolism - Arabidopsis thaliana (thale cress)|-6.8</a:t>
                      </a:r>
                    </a:p>
                  </a:txBody>
                  <a:tcPr/>
                </a:tc>
              </a:tr>
              <a:tr h="465512">
                <a:tc>
                  <a:txBody>
                    <a:bodyPr/>
                    <a:lstStyle/>
                    <a:p>
                      <a:r>
                        <a:t>RNA_seq_SUB1_MCODE_5</a:t>
                      </a:r>
                    </a:p>
                  </a:txBody>
                  <a:tcPr/>
                </a:tc>
                <a:tc>
                  <a:txBody>
                    <a:bodyPr/>
                    <a:lstStyle/>
                    <a:p>
                      <a:r>
                        <a:t>GO:0006396|RNA processing|-4.9;GO:0008380|RNA splicing|-4.6</a:t>
                      </a:r>
                    </a:p>
                  </a:txBody>
                  <a:tcPr/>
                </a:tc>
              </a:tr>
              <a:tr h="465512">
                <a:tc>
                  <a:txBody>
                    <a:bodyPr/>
                    <a:lstStyle/>
                    <a:p>
                      <a:r>
                        <a:t>RNA_seq_SUB1_MCODE_6</a:t>
                      </a:r>
                    </a:p>
                  </a:txBody>
                  <a:tcPr/>
                </a:tc>
                <a:tc>
                  <a:txBody>
                    <a:bodyPr/>
                    <a:lstStyle/>
                    <a:p>
                      <a:r>
                        <a:t>ath03013|Nucleocytoplasmic transport - Arabidopsis thaliana (thale cress)|-8.5;GO:0046907|intracellular transport|-4.3;GO:0051649|establishment of localization in cell|-4.2</a:t>
                      </a:r>
                    </a:p>
                  </a:txBody>
                  <a:tcPr/>
                </a:tc>
              </a:tr>
              <a:tr h="465512">
                <a:tc>
                  <a:txBody>
                    <a:bodyPr/>
                    <a:lstStyle/>
                    <a:p>
                      <a:r>
                        <a:t>RNA_seq_SUB1_MCODE_7</a:t>
                      </a:r>
                    </a:p>
                  </a:txBody>
                  <a:tcPr/>
                </a:tc>
                <a:tc>
                  <a:txBody>
                    <a:bodyPr/>
                    <a:lstStyle/>
                    <a:p>
                      <a:r>
                        <a:t>ath04144|Endocytosis - Arabidopsis thaliana (thale cress)|-5.4;GO:0042546|cell wall biogenesis|-4.2</a:t>
                      </a:r>
                    </a:p>
                  </a:txBody>
                  <a:tcPr/>
                </a:tc>
              </a:tr>
              <a:tr h="465520">
                <a:tc>
                  <a:txBody>
                    <a:bodyPr/>
                    <a:lstStyle/>
                    <a:p>
                      <a:r>
                        <a:t>RNA_seq_SUB1_MCODE_8</a:t>
                      </a:r>
                    </a:p>
                  </a:txBody>
                  <a:tcPr/>
                </a:tc>
                <a:tc>
                  <a:txBody>
                    <a:bodyPr/>
                    <a:lstStyle/>
                    <a:p>
                      <a:r>
                        <a:t>GO:0006749|glutathione metabolic process|-10.7;ath00480|Glutathione metabolism - Arabidopsis thaliana (thale cress)|-9.3;GO:0098754|detoxification|-5.9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