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2160 identifiers, 2160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140492"/>
            <a:ext cx="10911535" cy="4170586"/>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772701"/>
            <a:ext cx="10911535" cy="4906169"/>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695735" y="1665465"/>
            <a:ext cx="8800225"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RNA_seq_MCODE_ALL_PPIColorByCluster.png"/>
          <p:cNvPicPr>
            <a:picLocks noChangeAspect="1"/>
          </p:cNvPicPr>
          <p:nvPr/>
        </p:nvPicPr>
        <p:blipFill>
          <a:blip r:embed="rId3"/>
          <a:stretch>
            <a:fillRect/>
          </a:stretch>
        </p:blipFill>
        <p:spPr>
          <a:xfrm>
            <a:off x="2178418" y="1665465"/>
            <a:ext cx="7834859"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RNA_seq</a:t>
                      </a:r>
                    </a:p>
                  </a:txBody>
                  <a:tcPr/>
                </a:tc>
                <a:tc>
                  <a:txBody>
                    <a:bodyPr/>
                    <a:lstStyle/>
                    <a:p>
                      <a:r>
                        <a:t>GO:0051649|establishment of localization in cell|-9.1;GO:0046907|intracellular transport|-8.6;GO:0016192|vesicle-mediated transport|-8.6</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