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6" r:id="rId9"/>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Apr 4,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2869 identifiers, 2869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2231608"/>
            <a:ext cx="10911535" cy="3988354"/>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640080" y="2114992"/>
            <a:ext cx="10911535" cy="4221587"/>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884267" y="1665465"/>
            <a:ext cx="10423160"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RNA_seq_MCODE_ALL_PPIColorByCluster.png"/>
          <p:cNvPicPr>
            <a:picLocks noChangeAspect="1"/>
          </p:cNvPicPr>
          <p:nvPr/>
        </p:nvPicPr>
        <p:blipFill>
          <a:blip r:embed="rId3"/>
          <a:stretch>
            <a:fillRect/>
          </a:stretch>
        </p:blipFill>
        <p:spPr>
          <a:xfrm>
            <a:off x="2493211" y="1665465"/>
            <a:ext cx="7205272" cy="5120640"/>
          </a:xfrm>
          <a:prstGeom prst="rect">
            <a:avLst/>
          </a:prstGeom>
        </p:spPr>
      </p:pic>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401828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1280160">
                <a:tc>
                  <a:txBody>
                    <a:bodyPr/>
                    <a:lstStyle/>
                    <a:p>
                      <a:r>
                        <a:t>RNA_seq</a:t>
                      </a:r>
                    </a:p>
                  </a:txBody>
                  <a:tcPr/>
                </a:tc>
                <a:tc>
                  <a:txBody>
                    <a:bodyPr/>
                    <a:lstStyle/>
                    <a:p>
                      <a:r>
                        <a:t>GO:0045944|positive regulation of transcription by RNA polymerase II|-9.3;GO:0071230|cellular response to amino acid stimulus|-8.3;GO:0046618|xenobiotic export from cell|-8.3</a:t>
                      </a:r>
                    </a:p>
                  </a:txBody>
                  <a:tcPr/>
                </a:tc>
              </a:tr>
              <a:tr h="1280160">
                <a:tc>
                  <a:txBody>
                    <a:bodyPr/>
                    <a:lstStyle/>
                    <a:p>
                      <a:r>
                        <a:t>RNA_seq_MCODE_ALL</a:t>
                      </a:r>
                    </a:p>
                  </a:txBody>
                  <a:tcPr/>
                </a:tc>
                <a:tc>
                  <a:txBody>
                    <a:bodyPr/>
                    <a:lstStyle/>
                    <a:p>
                      <a:r>
                        <a:t>ath00904|Diterpenoid biosynthesis - Arabidopsis thaliana (thale cress)|-11.8;GO:0009686|gibberellin biosynthetic process|-11.7;GO:0009685|gibberellin metabolic process|-11.4</a:t>
                      </a:r>
                    </a:p>
                  </a:txBody>
                  <a:tcPr/>
                </a:tc>
              </a:tr>
              <a:tr h="1280160">
                <a:tc>
                  <a:txBody>
                    <a:bodyPr/>
                    <a:lstStyle/>
                    <a:p>
                      <a:r>
                        <a:t>RNA_seq_SUB2_MCODE_1</a:t>
                      </a:r>
                    </a:p>
                  </a:txBody>
                  <a:tcPr/>
                </a:tc>
                <a:tc>
                  <a:txBody>
                    <a:bodyPr/>
                    <a:lstStyle/>
                    <a:p>
                      <a:r>
                        <a:t>ath00904|Diterpenoid biosynthesis - Arabidopsis thaliana (thale cress)|-11.8;GO:0009686|gibberellin biosynthetic process|-11.7;GO:0009685|gibberellin metabolic process|-11.4</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