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520 identifiers, 520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28304"/>
            <a:ext cx="10911535" cy="239496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213395" y="1665465"/>
            <a:ext cx="776490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206743" y="1665465"/>
            <a:ext cx="577820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1569817" y="1665465"/>
            <a:ext cx="9052060"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507202" y="1665465"/>
            <a:ext cx="7177290"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RNA_seq</a:t>
                      </a:r>
                    </a:p>
                  </a:txBody>
                  <a:tcPr/>
                </a:tc>
                <a:tc>
                  <a:txBody>
                    <a:bodyPr/>
                    <a:lstStyle/>
                    <a:p>
                      <a:r>
                        <a:t>GO:0019637|organophosphate metabolic process|-3.4;GO:0046839|phospholipid dephosphorylation|-2.9;GO:0046496|nicotinamide nucleotide metabolic process|-2.7</a:t>
                      </a:r>
                    </a:p>
                  </a:txBody>
                  <a:tcPr/>
                </a:tc>
              </a:tr>
              <a:tr h="853440">
                <a:tc>
                  <a:txBody>
                    <a:bodyPr/>
                    <a:lstStyle/>
                    <a:p>
                      <a:r>
                        <a:t>RNA_seq_MCODE_ALL</a:t>
                      </a:r>
                    </a:p>
                  </a:txBody>
                  <a:tcPr/>
                </a:tc>
                <a:tc>
                  <a:txBody>
                    <a:bodyPr/>
                    <a:lstStyle/>
                    <a:p>
                      <a:r>
                        <a:t>GO:0006006|glucose metabolic process|-4.3;GO:0046496|nicotinamide nucleotide metabolic process|-4.0;GO:0019362|pyridine nucleotide metabolic process|-4.0</a:t>
                      </a:r>
                    </a:p>
                  </a:txBody>
                  <a:tcPr/>
                </a:tc>
              </a:tr>
              <a:tr h="853440">
                <a:tc>
                  <a:txBody>
                    <a:bodyPr/>
                    <a:lstStyle/>
                    <a:p>
                      <a:r>
                        <a:t>RNA_seq_SUB1_MCODE_1</a:t>
                      </a:r>
                    </a:p>
                  </a:txBody>
                  <a:tcPr/>
                </a:tc>
                <a:tc>
                  <a:txBody>
                    <a:bodyPr/>
                    <a:lstStyle/>
                    <a:p>
                      <a:r>
                        <a:t>GO:0016310|phosphorylation|-2.6;GO:0008104|protein localization|-2.4;GO:0070727|cellular macromolecule localization|-2.2</a:t>
                      </a:r>
                    </a:p>
                  </a:txBody>
                  <a:tcPr/>
                </a:tc>
              </a:tr>
              <a:tr h="853440">
                <a:tc>
                  <a:txBody>
                    <a:bodyPr/>
                    <a:lstStyle/>
                    <a:p>
                      <a:r>
                        <a:t>RNA_seq_SUB1_MCODE_4</a:t>
                      </a:r>
                    </a:p>
                  </a:txBody>
                  <a:tcPr/>
                </a:tc>
                <a:tc>
                  <a:txBody>
                    <a:bodyPr/>
                    <a:lstStyle/>
                    <a:p>
                      <a:r>
                        <a:t>GO:0006396|RNA processing|-2.8</a:t>
                      </a:r>
                    </a:p>
                  </a:txBody>
                  <a:tcPr/>
                </a:tc>
              </a:tr>
              <a:tr h="853440">
                <a:tc>
                  <a:txBody>
                    <a:bodyPr/>
                    <a:lstStyle/>
                    <a:p>
                      <a:r>
                        <a:t>RNA_seq_SUB1_MCODE_7</a:t>
                      </a:r>
                    </a:p>
                  </a:txBody>
                  <a:tcPr/>
                </a:tc>
                <a:tc>
                  <a:txBody>
                    <a:bodyPr/>
                    <a:lstStyle/>
                    <a:p>
                      <a:r>
                        <a:t>GO:0046496|nicotinamide nucleotide metabolic process|-6.4;GO:0019362|pyridine nucleotide metabolic process|-6.4;GO:0072524|pyridine-containing compound metabolic process|-6.3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