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666 identifiers, 666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364038"/>
            <a:ext cx="10911535" cy="3723494"/>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814178"/>
            <a:ext cx="10911535" cy="4823214"/>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744703" y="1665465"/>
            <a:ext cx="8702289"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RNA_seq</a:t>
                      </a:r>
                    </a:p>
                  </a:txBody>
                  <a:tcPr/>
                </a:tc>
                <a:tc>
                  <a:txBody>
                    <a:bodyPr/>
                    <a:lstStyle/>
                    <a:p>
                      <a:r>
                        <a:t>ath03010|Ribosome - Arabidopsis thaliana (thale cress)|-100.0;ath00190|Oxidative phosphorylation - Arabidopsis thaliana (thale cress)|-14.4;ath04145|Phagosome - Arabidopsis thaliana (thale cress)|-10.1</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