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1261 identifiers, 1261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315580"/>
            <a:ext cx="10911535" cy="3820411"/>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066148" y="1665465"/>
            <a:ext cx="10059399"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395276" y="1665465"/>
            <a:ext cx="7401143"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RNA_seq_MCODE_ALL_PPIColorByCluster.png"/>
          <p:cNvPicPr>
            <a:picLocks noChangeAspect="1"/>
          </p:cNvPicPr>
          <p:nvPr/>
        </p:nvPicPr>
        <p:blipFill>
          <a:blip r:embed="rId3"/>
          <a:stretch>
            <a:fillRect/>
          </a:stretch>
        </p:blipFill>
        <p:spPr>
          <a:xfrm>
            <a:off x="1940574" y="1665465"/>
            <a:ext cx="8310546"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RNA_seq</a:t>
                      </a:r>
                    </a:p>
                  </a:txBody>
                  <a:tcPr/>
                </a:tc>
                <a:tc>
                  <a:txBody>
                    <a:bodyPr/>
                    <a:lstStyle/>
                    <a:p>
                      <a:r>
                        <a:t>ath00195|Photosynthesis - Arabidopsis thaliana (thale cress)|-7.7;ath04712|Circadian rhythm - plant - Arabidopsis thaliana (thale cress)|-7.6;GO:0071478|cellular response to radiation|-7.1</a:t>
                      </a:r>
                    </a:p>
                  </a:txBody>
                  <a:tcPr/>
                </a:tc>
              </a:tr>
              <a:tr h="1280160">
                <a:tc>
                  <a:txBody>
                    <a:bodyPr/>
                    <a:lstStyle/>
                    <a:p>
                      <a:r>
                        <a:t>RNA_seq_MCODE_ALL</a:t>
                      </a:r>
                    </a:p>
                  </a:txBody>
                  <a:tcPr/>
                </a:tc>
                <a:tc>
                  <a:txBody>
                    <a:bodyPr/>
                    <a:lstStyle/>
                    <a:p>
                      <a:r>
                        <a:t>ath00040|Pentose and glucuronate interconversions - Arabidopsis thaliana (thale cress)|-9.2</a:t>
                      </a:r>
                    </a:p>
                  </a:txBody>
                  <a:tcPr/>
                </a:tc>
              </a:tr>
              <a:tr h="1280160">
                <a:tc>
                  <a:txBody>
                    <a:bodyPr/>
                    <a:lstStyle/>
                    <a:p>
                      <a:r>
                        <a:t>RNA_seq_SUB2_MCODE_1</a:t>
                      </a:r>
                    </a:p>
                  </a:txBody>
                  <a:tcPr/>
                </a:tc>
                <a:tc>
                  <a:txBody>
                    <a:bodyPr/>
                    <a:lstStyle/>
                    <a:p>
                      <a:r>
                        <a:t>ath00040|Pentose and glucuronate interconversions - Arabidopsis thaliana (thale cress)|-9.2</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