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48" r:id="rId2"/>
    <p:sldMasterId id="2147483685" r:id="rId3"/>
  </p:sldMasterIdLst>
  <p:notesMasterIdLst>
    <p:notesMasterId r:id="rId19"/>
  </p:notesMasterIdLst>
  <p:handoutMasterIdLst>
    <p:handoutMasterId r:id="rId20"/>
  </p:handoutMasterIdLst>
  <p:sldIdLst>
    <p:sldId id="280" r:id="rId4"/>
    <p:sldId id="337" r:id="rId5"/>
    <p:sldId id="338" r:id="rId6"/>
    <p:sldId id="339" r:id="rId7"/>
    <p:sldId id="333" r:id="rId8"/>
    <p:sldId id="344" r:id="rId9"/>
    <p:sldId id="311" r:id="rId10"/>
    <p:sldId id="327" r:id="rId11"/>
    <p:sldId id="316" r:id="rId12"/>
    <p:sldId id="354" r:id="rId13"/>
    <p:sldId id="349" r:id="rId14"/>
    <p:sldId id="341" r:id="rId15"/>
    <p:sldId id="353" r:id="rId16"/>
    <p:sldId id="355" r:id="rId17"/>
    <p:sldId id="284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0"/>
    <a:srgbClr val="4F85C3"/>
    <a:srgbClr val="6C9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7" autoAdjust="0"/>
    <p:restoredTop sz="82332" autoAdjust="0"/>
  </p:normalViewPr>
  <p:slideViewPr>
    <p:cSldViewPr showGuides="1">
      <p:cViewPr>
        <p:scale>
          <a:sx n="76" d="100"/>
          <a:sy n="76" d="100"/>
        </p:scale>
        <p:origin x="-19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0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63734-4223-384D-BB73-8FDC85B6F14F}" type="doc">
      <dgm:prSet loTypeId="urn:microsoft.com/office/officeart/2005/8/layout/cycle8" loCatId="" qsTypeId="urn:microsoft.com/office/officeart/2005/8/quickstyle/simple4" qsCatId="simple" csTypeId="urn:microsoft.com/office/officeart/2005/8/colors/colorful3" csCatId="colorful" phldr="1"/>
      <dgm:spPr/>
    </dgm:pt>
    <dgm:pt modelId="{E1C90E09-C917-B849-B24F-12D96372DF70}">
      <dgm:prSet phldrT="[Text]"/>
      <dgm:spPr/>
      <dgm:t>
        <a:bodyPr/>
        <a:lstStyle/>
        <a:p>
          <a:r>
            <a:rPr lang="en-US" dirty="0" smtClean="0"/>
            <a:t>Digital services and applications</a:t>
          </a:r>
          <a:endParaRPr lang="en-US" dirty="0"/>
        </a:p>
      </dgm:t>
    </dgm:pt>
    <dgm:pt modelId="{C086AE25-53F0-8E43-97C8-F88243710E02}" type="parTrans" cxnId="{8D708366-BB80-1C49-8B58-1D36732C0F76}">
      <dgm:prSet/>
      <dgm:spPr/>
      <dgm:t>
        <a:bodyPr/>
        <a:lstStyle/>
        <a:p>
          <a:endParaRPr lang="en-US"/>
        </a:p>
      </dgm:t>
    </dgm:pt>
    <dgm:pt modelId="{92A074D1-A6D9-884B-9F96-EDCC8D71A0C9}" type="sibTrans" cxnId="{8D708366-BB80-1C49-8B58-1D36732C0F76}">
      <dgm:prSet/>
      <dgm:spPr/>
      <dgm:t>
        <a:bodyPr/>
        <a:lstStyle/>
        <a:p>
          <a:endParaRPr lang="en-US"/>
        </a:p>
      </dgm:t>
    </dgm:pt>
    <dgm:pt modelId="{4D9988C4-7199-0B43-9C82-8A259D07FE61}">
      <dgm:prSet phldrT="[Text]"/>
      <dgm:spPr/>
      <dgm:t>
        <a:bodyPr/>
        <a:lstStyle/>
        <a:p>
          <a:r>
            <a:rPr lang="en-US" dirty="0" smtClean="0"/>
            <a:t>Knowledge &amp; Expertise </a:t>
          </a:r>
          <a:endParaRPr lang="en-US" dirty="0"/>
        </a:p>
      </dgm:t>
    </dgm:pt>
    <dgm:pt modelId="{872148A2-B4CF-174D-B410-92959343C740}" type="parTrans" cxnId="{0153E863-3D74-284F-BC19-0C3B1B881668}">
      <dgm:prSet/>
      <dgm:spPr/>
      <dgm:t>
        <a:bodyPr/>
        <a:lstStyle/>
        <a:p>
          <a:endParaRPr lang="en-US"/>
        </a:p>
      </dgm:t>
    </dgm:pt>
    <dgm:pt modelId="{BE5603BA-DF71-6E4F-83C8-AA7BAA34C9E0}" type="sibTrans" cxnId="{0153E863-3D74-284F-BC19-0C3B1B881668}">
      <dgm:prSet/>
      <dgm:spPr/>
      <dgm:t>
        <a:bodyPr/>
        <a:lstStyle/>
        <a:p>
          <a:endParaRPr lang="en-US"/>
        </a:p>
      </dgm:t>
    </dgm:pt>
    <dgm:pt modelId="{C5D6E171-67F4-BA43-A075-DC000649FE3B}">
      <dgm:prSet phldrT="[Text]"/>
      <dgm:spPr/>
      <dgm:t>
        <a:bodyPr/>
        <a:lstStyle/>
        <a:p>
          <a:r>
            <a:rPr lang="en-US" dirty="0" smtClean="0"/>
            <a:t>Research Data</a:t>
          </a:r>
          <a:endParaRPr lang="en-US" dirty="0"/>
        </a:p>
      </dgm:t>
    </dgm:pt>
    <dgm:pt modelId="{BD6C7A58-FD2B-5640-91EE-B46A32A77726}" type="parTrans" cxnId="{D9BEDDA0-C231-4442-B064-99A365E9C26D}">
      <dgm:prSet/>
      <dgm:spPr/>
      <dgm:t>
        <a:bodyPr/>
        <a:lstStyle/>
        <a:p>
          <a:endParaRPr lang="en-US"/>
        </a:p>
      </dgm:t>
    </dgm:pt>
    <dgm:pt modelId="{FCA5927C-CEB6-E04C-A191-C20C9DD69478}" type="sibTrans" cxnId="{D9BEDDA0-C231-4442-B064-99A365E9C26D}">
      <dgm:prSet/>
      <dgm:spPr/>
      <dgm:t>
        <a:bodyPr/>
        <a:lstStyle/>
        <a:p>
          <a:endParaRPr lang="en-US"/>
        </a:p>
      </dgm:t>
    </dgm:pt>
    <dgm:pt modelId="{FE1742C4-3829-6146-AF38-53D4B2DF571D}">
      <dgm:prSet phldrT="[Text]"/>
      <dgm:spPr/>
      <dgm:t>
        <a:bodyPr/>
        <a:lstStyle/>
        <a:p>
          <a:r>
            <a:rPr lang="en-US" dirty="0" smtClean="0"/>
            <a:t>Instruments</a:t>
          </a:r>
          <a:endParaRPr lang="en-US" dirty="0"/>
        </a:p>
      </dgm:t>
    </dgm:pt>
    <dgm:pt modelId="{2B71EEC6-BD89-E244-8040-066697B5777C}" type="parTrans" cxnId="{E7065203-D549-DC4D-A6DC-CE89F72F1D3E}">
      <dgm:prSet/>
      <dgm:spPr/>
      <dgm:t>
        <a:bodyPr/>
        <a:lstStyle/>
        <a:p>
          <a:endParaRPr lang="en-US"/>
        </a:p>
      </dgm:t>
    </dgm:pt>
    <dgm:pt modelId="{11046F24-AC71-FE49-ABD7-6663F671A289}" type="sibTrans" cxnId="{E7065203-D549-DC4D-A6DC-CE89F72F1D3E}">
      <dgm:prSet/>
      <dgm:spPr/>
      <dgm:t>
        <a:bodyPr/>
        <a:lstStyle/>
        <a:p>
          <a:endParaRPr lang="en-US"/>
        </a:p>
      </dgm:t>
    </dgm:pt>
    <dgm:pt modelId="{7D1082C6-F142-EF4A-9E90-E00F5D2CDA01}" type="pres">
      <dgm:prSet presAssocID="{B7163734-4223-384D-BB73-8FDC85B6F14F}" presName="compositeShape" presStyleCnt="0">
        <dgm:presLayoutVars>
          <dgm:chMax val="7"/>
          <dgm:dir/>
          <dgm:resizeHandles val="exact"/>
        </dgm:presLayoutVars>
      </dgm:prSet>
      <dgm:spPr/>
    </dgm:pt>
    <dgm:pt modelId="{21A2794E-C0D9-A646-B100-EE4427322501}" type="pres">
      <dgm:prSet presAssocID="{B7163734-4223-384D-BB73-8FDC85B6F14F}" presName="wedge1" presStyleLbl="node1" presStyleIdx="0" presStyleCnt="4"/>
      <dgm:spPr/>
      <dgm:t>
        <a:bodyPr/>
        <a:lstStyle/>
        <a:p>
          <a:endParaRPr lang="en-US"/>
        </a:p>
      </dgm:t>
    </dgm:pt>
    <dgm:pt modelId="{BC8AA35F-2DF1-0943-AFD0-E85CFC6E85DA}" type="pres">
      <dgm:prSet presAssocID="{B7163734-4223-384D-BB73-8FDC85B6F14F}" presName="dummy1a" presStyleCnt="0"/>
      <dgm:spPr/>
    </dgm:pt>
    <dgm:pt modelId="{900BBC29-EAEC-2F42-934C-30FFBAC45041}" type="pres">
      <dgm:prSet presAssocID="{B7163734-4223-384D-BB73-8FDC85B6F14F}" presName="dummy1b" presStyleCnt="0"/>
      <dgm:spPr/>
    </dgm:pt>
    <dgm:pt modelId="{AA265B1F-3F0A-FF4D-B986-924029DAF346}" type="pres">
      <dgm:prSet presAssocID="{B7163734-4223-384D-BB73-8FDC85B6F14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63854-C70B-CE43-93B0-5606D2784C31}" type="pres">
      <dgm:prSet presAssocID="{B7163734-4223-384D-BB73-8FDC85B6F14F}" presName="wedge2" presStyleLbl="node1" presStyleIdx="1" presStyleCnt="4"/>
      <dgm:spPr/>
      <dgm:t>
        <a:bodyPr/>
        <a:lstStyle/>
        <a:p>
          <a:endParaRPr lang="en-US"/>
        </a:p>
      </dgm:t>
    </dgm:pt>
    <dgm:pt modelId="{4BB72B7A-2238-6A4E-BB48-05EA9DB47E5D}" type="pres">
      <dgm:prSet presAssocID="{B7163734-4223-384D-BB73-8FDC85B6F14F}" presName="dummy2a" presStyleCnt="0"/>
      <dgm:spPr/>
    </dgm:pt>
    <dgm:pt modelId="{2F33967B-6A9B-7946-ABFF-3C06EE351026}" type="pres">
      <dgm:prSet presAssocID="{B7163734-4223-384D-BB73-8FDC85B6F14F}" presName="dummy2b" presStyleCnt="0"/>
      <dgm:spPr/>
    </dgm:pt>
    <dgm:pt modelId="{71813CBC-D473-1E40-8C0B-F411C6B26471}" type="pres">
      <dgm:prSet presAssocID="{B7163734-4223-384D-BB73-8FDC85B6F14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413A2-DF39-1C49-843F-2C882A4EE95D}" type="pres">
      <dgm:prSet presAssocID="{B7163734-4223-384D-BB73-8FDC85B6F14F}" presName="wedge3" presStyleLbl="node1" presStyleIdx="2" presStyleCnt="4"/>
      <dgm:spPr/>
      <dgm:t>
        <a:bodyPr/>
        <a:lstStyle/>
        <a:p>
          <a:endParaRPr lang="en-US"/>
        </a:p>
      </dgm:t>
    </dgm:pt>
    <dgm:pt modelId="{B462CC66-18F8-CF4B-9C8D-DED01D4636A4}" type="pres">
      <dgm:prSet presAssocID="{B7163734-4223-384D-BB73-8FDC85B6F14F}" presName="dummy3a" presStyleCnt="0"/>
      <dgm:spPr/>
    </dgm:pt>
    <dgm:pt modelId="{BC8C1A65-A6F4-0847-955F-EC9BBFFFF517}" type="pres">
      <dgm:prSet presAssocID="{B7163734-4223-384D-BB73-8FDC85B6F14F}" presName="dummy3b" presStyleCnt="0"/>
      <dgm:spPr/>
    </dgm:pt>
    <dgm:pt modelId="{0D362D03-A98C-BC44-871A-0ADECFE403E5}" type="pres">
      <dgm:prSet presAssocID="{B7163734-4223-384D-BB73-8FDC85B6F14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32E81-AA73-1F4A-98CA-1184B3B4DFCB}" type="pres">
      <dgm:prSet presAssocID="{B7163734-4223-384D-BB73-8FDC85B6F14F}" presName="wedge4" presStyleLbl="node1" presStyleIdx="3" presStyleCnt="4"/>
      <dgm:spPr/>
      <dgm:t>
        <a:bodyPr/>
        <a:lstStyle/>
        <a:p>
          <a:endParaRPr lang="en-US"/>
        </a:p>
      </dgm:t>
    </dgm:pt>
    <dgm:pt modelId="{652E1456-0763-0748-8955-9B45B007AFD4}" type="pres">
      <dgm:prSet presAssocID="{B7163734-4223-384D-BB73-8FDC85B6F14F}" presName="dummy4a" presStyleCnt="0"/>
      <dgm:spPr/>
    </dgm:pt>
    <dgm:pt modelId="{47CFF650-7783-C14A-AC3D-72BB74ABAD3B}" type="pres">
      <dgm:prSet presAssocID="{B7163734-4223-384D-BB73-8FDC85B6F14F}" presName="dummy4b" presStyleCnt="0"/>
      <dgm:spPr/>
    </dgm:pt>
    <dgm:pt modelId="{B660DC6F-0949-194D-879B-CC02654F04EE}" type="pres">
      <dgm:prSet presAssocID="{B7163734-4223-384D-BB73-8FDC85B6F14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B97ED-54C0-894E-A00B-23412484953B}" type="pres">
      <dgm:prSet presAssocID="{92A074D1-A6D9-884B-9F96-EDCC8D71A0C9}" presName="arrowWedge1" presStyleLbl="fgSibTrans2D1" presStyleIdx="0" presStyleCnt="4" custLinFactNeighborX="-1110" custLinFactNeighborY="-1377"/>
      <dgm:spPr/>
      <dgm:t>
        <a:bodyPr/>
        <a:lstStyle/>
        <a:p>
          <a:endParaRPr lang="en-US"/>
        </a:p>
      </dgm:t>
    </dgm:pt>
    <dgm:pt modelId="{74597F99-C2A7-2F4D-AE3E-A21057B466E3}" type="pres">
      <dgm:prSet presAssocID="{BE5603BA-DF71-6E4F-83C8-AA7BAA34C9E0}" presName="arrowWedge2" presStyleLbl="fgSibTrans2D1" presStyleIdx="1" presStyleCnt="4"/>
      <dgm:spPr/>
    </dgm:pt>
    <dgm:pt modelId="{B89005AB-3938-B64C-A9F8-8E15D7493512}" type="pres">
      <dgm:prSet presAssocID="{11046F24-AC71-FE49-ABD7-6663F671A289}" presName="arrowWedge3" presStyleLbl="fgSibTrans2D1" presStyleIdx="2" presStyleCnt="4"/>
      <dgm:spPr/>
    </dgm:pt>
    <dgm:pt modelId="{D228FD8C-E5CF-4544-B185-55ECED793398}" type="pres">
      <dgm:prSet presAssocID="{FCA5927C-CEB6-E04C-A191-C20C9DD69478}" presName="arrowWedge4" presStyleLbl="fgSibTrans2D1" presStyleIdx="3" presStyleCnt="4"/>
      <dgm:spPr/>
    </dgm:pt>
  </dgm:ptLst>
  <dgm:cxnLst>
    <dgm:cxn modelId="{0153E863-3D74-284F-BC19-0C3B1B881668}" srcId="{B7163734-4223-384D-BB73-8FDC85B6F14F}" destId="{4D9988C4-7199-0B43-9C82-8A259D07FE61}" srcOrd="1" destOrd="0" parTransId="{872148A2-B4CF-174D-B410-92959343C740}" sibTransId="{BE5603BA-DF71-6E4F-83C8-AA7BAA34C9E0}"/>
    <dgm:cxn modelId="{72CDD632-A616-C94D-87CF-251E75E0E574}" type="presOf" srcId="{4D9988C4-7199-0B43-9C82-8A259D07FE61}" destId="{CFA63854-C70B-CE43-93B0-5606D2784C31}" srcOrd="0" destOrd="0" presId="urn:microsoft.com/office/officeart/2005/8/layout/cycle8"/>
    <dgm:cxn modelId="{2D0B9CFC-1386-F042-9241-73E82149EEF8}" type="presOf" srcId="{E1C90E09-C917-B849-B24F-12D96372DF70}" destId="{21A2794E-C0D9-A646-B100-EE4427322501}" srcOrd="0" destOrd="0" presId="urn:microsoft.com/office/officeart/2005/8/layout/cycle8"/>
    <dgm:cxn modelId="{11CC7858-9D17-E848-9351-E11544BAA6AB}" type="presOf" srcId="{C5D6E171-67F4-BA43-A075-DC000649FE3B}" destId="{B660DC6F-0949-194D-879B-CC02654F04EE}" srcOrd="1" destOrd="0" presId="urn:microsoft.com/office/officeart/2005/8/layout/cycle8"/>
    <dgm:cxn modelId="{24BEFF35-473A-7F43-B077-618ABE3D74C4}" type="presOf" srcId="{E1C90E09-C917-B849-B24F-12D96372DF70}" destId="{AA265B1F-3F0A-FF4D-B986-924029DAF346}" srcOrd="1" destOrd="0" presId="urn:microsoft.com/office/officeart/2005/8/layout/cycle8"/>
    <dgm:cxn modelId="{8D708366-BB80-1C49-8B58-1D36732C0F76}" srcId="{B7163734-4223-384D-BB73-8FDC85B6F14F}" destId="{E1C90E09-C917-B849-B24F-12D96372DF70}" srcOrd="0" destOrd="0" parTransId="{C086AE25-53F0-8E43-97C8-F88243710E02}" sibTransId="{92A074D1-A6D9-884B-9F96-EDCC8D71A0C9}"/>
    <dgm:cxn modelId="{243876EA-9217-594F-8F5D-32A9008C8F9E}" type="presOf" srcId="{FE1742C4-3829-6146-AF38-53D4B2DF571D}" destId="{754413A2-DF39-1C49-843F-2C882A4EE95D}" srcOrd="0" destOrd="0" presId="urn:microsoft.com/office/officeart/2005/8/layout/cycle8"/>
    <dgm:cxn modelId="{B9EAF4EF-5BAC-C242-8F5D-90E0564DD132}" type="presOf" srcId="{4D9988C4-7199-0B43-9C82-8A259D07FE61}" destId="{71813CBC-D473-1E40-8C0B-F411C6B26471}" srcOrd="1" destOrd="0" presId="urn:microsoft.com/office/officeart/2005/8/layout/cycle8"/>
    <dgm:cxn modelId="{D9BEDDA0-C231-4442-B064-99A365E9C26D}" srcId="{B7163734-4223-384D-BB73-8FDC85B6F14F}" destId="{C5D6E171-67F4-BA43-A075-DC000649FE3B}" srcOrd="3" destOrd="0" parTransId="{BD6C7A58-FD2B-5640-91EE-B46A32A77726}" sibTransId="{FCA5927C-CEB6-E04C-A191-C20C9DD69478}"/>
    <dgm:cxn modelId="{E6B41B2E-9977-5E47-88EE-DDA6EC4FE57F}" type="presOf" srcId="{B7163734-4223-384D-BB73-8FDC85B6F14F}" destId="{7D1082C6-F142-EF4A-9E90-E00F5D2CDA01}" srcOrd="0" destOrd="0" presId="urn:microsoft.com/office/officeart/2005/8/layout/cycle8"/>
    <dgm:cxn modelId="{E7065203-D549-DC4D-A6DC-CE89F72F1D3E}" srcId="{B7163734-4223-384D-BB73-8FDC85B6F14F}" destId="{FE1742C4-3829-6146-AF38-53D4B2DF571D}" srcOrd="2" destOrd="0" parTransId="{2B71EEC6-BD89-E244-8040-066697B5777C}" sibTransId="{11046F24-AC71-FE49-ABD7-6663F671A289}"/>
    <dgm:cxn modelId="{B343F262-64E0-0844-AB4A-91ABFE46F92F}" type="presOf" srcId="{FE1742C4-3829-6146-AF38-53D4B2DF571D}" destId="{0D362D03-A98C-BC44-871A-0ADECFE403E5}" srcOrd="1" destOrd="0" presId="urn:microsoft.com/office/officeart/2005/8/layout/cycle8"/>
    <dgm:cxn modelId="{5A057A53-9697-DF44-BBC3-41F69EBC7DC2}" type="presOf" srcId="{C5D6E171-67F4-BA43-A075-DC000649FE3B}" destId="{4E032E81-AA73-1F4A-98CA-1184B3B4DFCB}" srcOrd="0" destOrd="0" presId="urn:microsoft.com/office/officeart/2005/8/layout/cycle8"/>
    <dgm:cxn modelId="{04E7B006-C3E0-9646-B6A2-42F6FBFDCFBE}" type="presParOf" srcId="{7D1082C6-F142-EF4A-9E90-E00F5D2CDA01}" destId="{21A2794E-C0D9-A646-B100-EE4427322501}" srcOrd="0" destOrd="0" presId="urn:microsoft.com/office/officeart/2005/8/layout/cycle8"/>
    <dgm:cxn modelId="{D3FE2E7F-67F8-7144-B205-3AEA800F7666}" type="presParOf" srcId="{7D1082C6-F142-EF4A-9E90-E00F5D2CDA01}" destId="{BC8AA35F-2DF1-0943-AFD0-E85CFC6E85DA}" srcOrd="1" destOrd="0" presId="urn:microsoft.com/office/officeart/2005/8/layout/cycle8"/>
    <dgm:cxn modelId="{595F6E54-DFD1-EE47-8E9E-EAC0D1A6DEEB}" type="presParOf" srcId="{7D1082C6-F142-EF4A-9E90-E00F5D2CDA01}" destId="{900BBC29-EAEC-2F42-934C-30FFBAC45041}" srcOrd="2" destOrd="0" presId="urn:microsoft.com/office/officeart/2005/8/layout/cycle8"/>
    <dgm:cxn modelId="{28DF1DB5-40F4-F44C-A08B-DB575B32A7BA}" type="presParOf" srcId="{7D1082C6-F142-EF4A-9E90-E00F5D2CDA01}" destId="{AA265B1F-3F0A-FF4D-B986-924029DAF346}" srcOrd="3" destOrd="0" presId="urn:microsoft.com/office/officeart/2005/8/layout/cycle8"/>
    <dgm:cxn modelId="{36D28DED-92E1-5D4B-859D-F904EF36534C}" type="presParOf" srcId="{7D1082C6-F142-EF4A-9E90-E00F5D2CDA01}" destId="{CFA63854-C70B-CE43-93B0-5606D2784C31}" srcOrd="4" destOrd="0" presId="urn:microsoft.com/office/officeart/2005/8/layout/cycle8"/>
    <dgm:cxn modelId="{E3B3865F-8B76-1944-9E4C-D9CFA6944E86}" type="presParOf" srcId="{7D1082C6-F142-EF4A-9E90-E00F5D2CDA01}" destId="{4BB72B7A-2238-6A4E-BB48-05EA9DB47E5D}" srcOrd="5" destOrd="0" presId="urn:microsoft.com/office/officeart/2005/8/layout/cycle8"/>
    <dgm:cxn modelId="{7BB41BAC-3FDD-2942-B2A9-DB40AE726A6F}" type="presParOf" srcId="{7D1082C6-F142-EF4A-9E90-E00F5D2CDA01}" destId="{2F33967B-6A9B-7946-ABFF-3C06EE351026}" srcOrd="6" destOrd="0" presId="urn:microsoft.com/office/officeart/2005/8/layout/cycle8"/>
    <dgm:cxn modelId="{42D10EEC-5B16-EE41-8CF7-2A82CE73B605}" type="presParOf" srcId="{7D1082C6-F142-EF4A-9E90-E00F5D2CDA01}" destId="{71813CBC-D473-1E40-8C0B-F411C6B26471}" srcOrd="7" destOrd="0" presId="urn:microsoft.com/office/officeart/2005/8/layout/cycle8"/>
    <dgm:cxn modelId="{4A7C4F3C-E0E6-0249-974B-8C890B92D4FF}" type="presParOf" srcId="{7D1082C6-F142-EF4A-9E90-E00F5D2CDA01}" destId="{754413A2-DF39-1C49-843F-2C882A4EE95D}" srcOrd="8" destOrd="0" presId="urn:microsoft.com/office/officeart/2005/8/layout/cycle8"/>
    <dgm:cxn modelId="{1C1B1EE8-BC63-2E40-8221-64F670604951}" type="presParOf" srcId="{7D1082C6-F142-EF4A-9E90-E00F5D2CDA01}" destId="{B462CC66-18F8-CF4B-9C8D-DED01D4636A4}" srcOrd="9" destOrd="0" presId="urn:microsoft.com/office/officeart/2005/8/layout/cycle8"/>
    <dgm:cxn modelId="{C75CC0FE-1C5B-7A44-A9BB-1A869DF84EA1}" type="presParOf" srcId="{7D1082C6-F142-EF4A-9E90-E00F5D2CDA01}" destId="{BC8C1A65-A6F4-0847-955F-EC9BBFFFF517}" srcOrd="10" destOrd="0" presId="urn:microsoft.com/office/officeart/2005/8/layout/cycle8"/>
    <dgm:cxn modelId="{932C61BD-CE8B-6F4E-BF02-9E2B91DB4A73}" type="presParOf" srcId="{7D1082C6-F142-EF4A-9E90-E00F5D2CDA01}" destId="{0D362D03-A98C-BC44-871A-0ADECFE403E5}" srcOrd="11" destOrd="0" presId="urn:microsoft.com/office/officeart/2005/8/layout/cycle8"/>
    <dgm:cxn modelId="{485CC63F-13B3-6D40-91BD-7A1CD65F78D7}" type="presParOf" srcId="{7D1082C6-F142-EF4A-9E90-E00F5D2CDA01}" destId="{4E032E81-AA73-1F4A-98CA-1184B3B4DFCB}" srcOrd="12" destOrd="0" presId="urn:microsoft.com/office/officeart/2005/8/layout/cycle8"/>
    <dgm:cxn modelId="{76B417DA-74AA-284B-85BE-99DFF9687BC4}" type="presParOf" srcId="{7D1082C6-F142-EF4A-9E90-E00F5D2CDA01}" destId="{652E1456-0763-0748-8955-9B45B007AFD4}" srcOrd="13" destOrd="0" presId="urn:microsoft.com/office/officeart/2005/8/layout/cycle8"/>
    <dgm:cxn modelId="{8FB2034B-1A49-9841-9F8E-CCFA55192987}" type="presParOf" srcId="{7D1082C6-F142-EF4A-9E90-E00F5D2CDA01}" destId="{47CFF650-7783-C14A-AC3D-72BB74ABAD3B}" srcOrd="14" destOrd="0" presId="urn:microsoft.com/office/officeart/2005/8/layout/cycle8"/>
    <dgm:cxn modelId="{DC21C934-8BF3-E044-8552-63F0B40ECB00}" type="presParOf" srcId="{7D1082C6-F142-EF4A-9E90-E00F5D2CDA01}" destId="{B660DC6F-0949-194D-879B-CC02654F04EE}" srcOrd="15" destOrd="0" presId="urn:microsoft.com/office/officeart/2005/8/layout/cycle8"/>
    <dgm:cxn modelId="{4EF728C8-6545-2C4C-8FEC-9221746D3EB3}" type="presParOf" srcId="{7D1082C6-F142-EF4A-9E90-E00F5D2CDA01}" destId="{6BEB97ED-54C0-894E-A00B-23412484953B}" srcOrd="16" destOrd="0" presId="urn:microsoft.com/office/officeart/2005/8/layout/cycle8"/>
    <dgm:cxn modelId="{A556990C-D6CA-A644-960C-E14D0166F7C8}" type="presParOf" srcId="{7D1082C6-F142-EF4A-9E90-E00F5D2CDA01}" destId="{74597F99-C2A7-2F4D-AE3E-A21057B466E3}" srcOrd="17" destOrd="0" presId="urn:microsoft.com/office/officeart/2005/8/layout/cycle8"/>
    <dgm:cxn modelId="{0A3160AF-8492-8D4F-9135-23AAC26E9A42}" type="presParOf" srcId="{7D1082C6-F142-EF4A-9E90-E00F5D2CDA01}" destId="{B89005AB-3938-B64C-A9F8-8E15D7493512}" srcOrd="18" destOrd="0" presId="urn:microsoft.com/office/officeart/2005/8/layout/cycle8"/>
    <dgm:cxn modelId="{18D42C54-7AED-7649-A28E-5C6BD8ABE70E}" type="presParOf" srcId="{7D1082C6-F142-EF4A-9E90-E00F5D2CDA01}" destId="{D228FD8C-E5CF-4544-B185-55ECED79339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63734-4223-384D-BB73-8FDC85B6F14F}" type="doc">
      <dgm:prSet loTypeId="urn:microsoft.com/office/officeart/2005/8/layout/cycle8" loCatId="" qsTypeId="urn:microsoft.com/office/officeart/2005/8/quickstyle/simple4" qsCatId="simple" csTypeId="urn:microsoft.com/office/officeart/2005/8/colors/colorful3" csCatId="colorful" phldr="1"/>
      <dgm:spPr/>
    </dgm:pt>
    <dgm:pt modelId="{E1C90E09-C917-B849-B24F-12D96372DF70}">
      <dgm:prSet phldrT="[Text]"/>
      <dgm:spPr/>
      <dgm:t>
        <a:bodyPr/>
        <a:lstStyle/>
        <a:p>
          <a:r>
            <a:rPr lang="en-US" dirty="0" smtClean="0"/>
            <a:t>Digital services and applications</a:t>
          </a:r>
          <a:endParaRPr lang="en-US" dirty="0"/>
        </a:p>
      </dgm:t>
    </dgm:pt>
    <dgm:pt modelId="{C086AE25-53F0-8E43-97C8-F88243710E02}" type="parTrans" cxnId="{8D708366-BB80-1C49-8B58-1D36732C0F76}">
      <dgm:prSet/>
      <dgm:spPr/>
      <dgm:t>
        <a:bodyPr/>
        <a:lstStyle/>
        <a:p>
          <a:endParaRPr lang="en-US"/>
        </a:p>
      </dgm:t>
    </dgm:pt>
    <dgm:pt modelId="{92A074D1-A6D9-884B-9F96-EDCC8D71A0C9}" type="sibTrans" cxnId="{8D708366-BB80-1C49-8B58-1D36732C0F76}">
      <dgm:prSet/>
      <dgm:spPr/>
      <dgm:t>
        <a:bodyPr/>
        <a:lstStyle/>
        <a:p>
          <a:endParaRPr lang="en-US"/>
        </a:p>
      </dgm:t>
    </dgm:pt>
    <dgm:pt modelId="{4D9988C4-7199-0B43-9C82-8A259D07FE61}">
      <dgm:prSet phldrT="[Text]"/>
      <dgm:spPr/>
      <dgm:t>
        <a:bodyPr/>
        <a:lstStyle/>
        <a:p>
          <a:r>
            <a:rPr lang="en-US" dirty="0" smtClean="0"/>
            <a:t>Knowledge &amp; Expertise </a:t>
          </a:r>
          <a:endParaRPr lang="en-US" dirty="0"/>
        </a:p>
      </dgm:t>
    </dgm:pt>
    <dgm:pt modelId="{872148A2-B4CF-174D-B410-92959343C740}" type="parTrans" cxnId="{0153E863-3D74-284F-BC19-0C3B1B881668}">
      <dgm:prSet/>
      <dgm:spPr/>
      <dgm:t>
        <a:bodyPr/>
        <a:lstStyle/>
        <a:p>
          <a:endParaRPr lang="en-US"/>
        </a:p>
      </dgm:t>
    </dgm:pt>
    <dgm:pt modelId="{BE5603BA-DF71-6E4F-83C8-AA7BAA34C9E0}" type="sibTrans" cxnId="{0153E863-3D74-284F-BC19-0C3B1B881668}">
      <dgm:prSet/>
      <dgm:spPr/>
      <dgm:t>
        <a:bodyPr/>
        <a:lstStyle/>
        <a:p>
          <a:endParaRPr lang="en-US"/>
        </a:p>
      </dgm:t>
    </dgm:pt>
    <dgm:pt modelId="{C5D6E171-67F4-BA43-A075-DC000649FE3B}">
      <dgm:prSet phldrT="[Text]"/>
      <dgm:spPr/>
      <dgm:t>
        <a:bodyPr/>
        <a:lstStyle/>
        <a:p>
          <a:r>
            <a:rPr lang="en-US" dirty="0" smtClean="0"/>
            <a:t>Research Data</a:t>
          </a:r>
          <a:endParaRPr lang="en-US" dirty="0"/>
        </a:p>
      </dgm:t>
    </dgm:pt>
    <dgm:pt modelId="{BD6C7A58-FD2B-5640-91EE-B46A32A77726}" type="parTrans" cxnId="{D9BEDDA0-C231-4442-B064-99A365E9C26D}">
      <dgm:prSet/>
      <dgm:spPr/>
      <dgm:t>
        <a:bodyPr/>
        <a:lstStyle/>
        <a:p>
          <a:endParaRPr lang="en-US"/>
        </a:p>
      </dgm:t>
    </dgm:pt>
    <dgm:pt modelId="{FCA5927C-CEB6-E04C-A191-C20C9DD69478}" type="sibTrans" cxnId="{D9BEDDA0-C231-4442-B064-99A365E9C26D}">
      <dgm:prSet/>
      <dgm:spPr/>
      <dgm:t>
        <a:bodyPr/>
        <a:lstStyle/>
        <a:p>
          <a:endParaRPr lang="en-US"/>
        </a:p>
      </dgm:t>
    </dgm:pt>
    <dgm:pt modelId="{FE1742C4-3829-6146-AF38-53D4B2DF571D}">
      <dgm:prSet phldrT="[Text]"/>
      <dgm:spPr/>
      <dgm:t>
        <a:bodyPr/>
        <a:lstStyle/>
        <a:p>
          <a:r>
            <a:rPr lang="en-US" dirty="0" smtClean="0"/>
            <a:t>Instruments</a:t>
          </a:r>
          <a:endParaRPr lang="en-US" dirty="0"/>
        </a:p>
      </dgm:t>
    </dgm:pt>
    <dgm:pt modelId="{2B71EEC6-BD89-E244-8040-066697B5777C}" type="parTrans" cxnId="{E7065203-D549-DC4D-A6DC-CE89F72F1D3E}">
      <dgm:prSet/>
      <dgm:spPr/>
      <dgm:t>
        <a:bodyPr/>
        <a:lstStyle/>
        <a:p>
          <a:endParaRPr lang="en-US"/>
        </a:p>
      </dgm:t>
    </dgm:pt>
    <dgm:pt modelId="{11046F24-AC71-FE49-ABD7-6663F671A289}" type="sibTrans" cxnId="{E7065203-D549-DC4D-A6DC-CE89F72F1D3E}">
      <dgm:prSet/>
      <dgm:spPr/>
      <dgm:t>
        <a:bodyPr/>
        <a:lstStyle/>
        <a:p>
          <a:endParaRPr lang="en-US"/>
        </a:p>
      </dgm:t>
    </dgm:pt>
    <dgm:pt modelId="{7D1082C6-F142-EF4A-9E90-E00F5D2CDA01}" type="pres">
      <dgm:prSet presAssocID="{B7163734-4223-384D-BB73-8FDC85B6F14F}" presName="compositeShape" presStyleCnt="0">
        <dgm:presLayoutVars>
          <dgm:chMax val="7"/>
          <dgm:dir/>
          <dgm:resizeHandles val="exact"/>
        </dgm:presLayoutVars>
      </dgm:prSet>
      <dgm:spPr/>
    </dgm:pt>
    <dgm:pt modelId="{21A2794E-C0D9-A646-B100-EE4427322501}" type="pres">
      <dgm:prSet presAssocID="{B7163734-4223-384D-BB73-8FDC85B6F14F}" presName="wedge1" presStyleLbl="node1" presStyleIdx="0" presStyleCnt="4"/>
      <dgm:spPr/>
      <dgm:t>
        <a:bodyPr/>
        <a:lstStyle/>
        <a:p>
          <a:endParaRPr lang="en-US"/>
        </a:p>
      </dgm:t>
    </dgm:pt>
    <dgm:pt modelId="{BC8AA35F-2DF1-0943-AFD0-E85CFC6E85DA}" type="pres">
      <dgm:prSet presAssocID="{B7163734-4223-384D-BB73-8FDC85B6F14F}" presName="dummy1a" presStyleCnt="0"/>
      <dgm:spPr/>
    </dgm:pt>
    <dgm:pt modelId="{900BBC29-EAEC-2F42-934C-30FFBAC45041}" type="pres">
      <dgm:prSet presAssocID="{B7163734-4223-384D-BB73-8FDC85B6F14F}" presName="dummy1b" presStyleCnt="0"/>
      <dgm:spPr/>
    </dgm:pt>
    <dgm:pt modelId="{AA265B1F-3F0A-FF4D-B986-924029DAF346}" type="pres">
      <dgm:prSet presAssocID="{B7163734-4223-384D-BB73-8FDC85B6F14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63854-C70B-CE43-93B0-5606D2784C31}" type="pres">
      <dgm:prSet presAssocID="{B7163734-4223-384D-BB73-8FDC85B6F14F}" presName="wedge2" presStyleLbl="node1" presStyleIdx="1" presStyleCnt="4"/>
      <dgm:spPr/>
      <dgm:t>
        <a:bodyPr/>
        <a:lstStyle/>
        <a:p>
          <a:endParaRPr lang="en-US"/>
        </a:p>
      </dgm:t>
    </dgm:pt>
    <dgm:pt modelId="{4BB72B7A-2238-6A4E-BB48-05EA9DB47E5D}" type="pres">
      <dgm:prSet presAssocID="{B7163734-4223-384D-BB73-8FDC85B6F14F}" presName="dummy2a" presStyleCnt="0"/>
      <dgm:spPr/>
    </dgm:pt>
    <dgm:pt modelId="{2F33967B-6A9B-7946-ABFF-3C06EE351026}" type="pres">
      <dgm:prSet presAssocID="{B7163734-4223-384D-BB73-8FDC85B6F14F}" presName="dummy2b" presStyleCnt="0"/>
      <dgm:spPr/>
    </dgm:pt>
    <dgm:pt modelId="{71813CBC-D473-1E40-8C0B-F411C6B26471}" type="pres">
      <dgm:prSet presAssocID="{B7163734-4223-384D-BB73-8FDC85B6F14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413A2-DF39-1C49-843F-2C882A4EE95D}" type="pres">
      <dgm:prSet presAssocID="{B7163734-4223-384D-BB73-8FDC85B6F14F}" presName="wedge3" presStyleLbl="node1" presStyleIdx="2" presStyleCnt="4"/>
      <dgm:spPr/>
      <dgm:t>
        <a:bodyPr/>
        <a:lstStyle/>
        <a:p>
          <a:endParaRPr lang="en-US"/>
        </a:p>
      </dgm:t>
    </dgm:pt>
    <dgm:pt modelId="{B462CC66-18F8-CF4B-9C8D-DED01D4636A4}" type="pres">
      <dgm:prSet presAssocID="{B7163734-4223-384D-BB73-8FDC85B6F14F}" presName="dummy3a" presStyleCnt="0"/>
      <dgm:spPr/>
    </dgm:pt>
    <dgm:pt modelId="{BC8C1A65-A6F4-0847-955F-EC9BBFFFF517}" type="pres">
      <dgm:prSet presAssocID="{B7163734-4223-384D-BB73-8FDC85B6F14F}" presName="dummy3b" presStyleCnt="0"/>
      <dgm:spPr/>
    </dgm:pt>
    <dgm:pt modelId="{0D362D03-A98C-BC44-871A-0ADECFE403E5}" type="pres">
      <dgm:prSet presAssocID="{B7163734-4223-384D-BB73-8FDC85B6F14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32E81-AA73-1F4A-98CA-1184B3B4DFCB}" type="pres">
      <dgm:prSet presAssocID="{B7163734-4223-384D-BB73-8FDC85B6F14F}" presName="wedge4" presStyleLbl="node1" presStyleIdx="3" presStyleCnt="4"/>
      <dgm:spPr/>
      <dgm:t>
        <a:bodyPr/>
        <a:lstStyle/>
        <a:p>
          <a:endParaRPr lang="en-US"/>
        </a:p>
      </dgm:t>
    </dgm:pt>
    <dgm:pt modelId="{652E1456-0763-0748-8955-9B45B007AFD4}" type="pres">
      <dgm:prSet presAssocID="{B7163734-4223-384D-BB73-8FDC85B6F14F}" presName="dummy4a" presStyleCnt="0"/>
      <dgm:spPr/>
    </dgm:pt>
    <dgm:pt modelId="{47CFF650-7783-C14A-AC3D-72BB74ABAD3B}" type="pres">
      <dgm:prSet presAssocID="{B7163734-4223-384D-BB73-8FDC85B6F14F}" presName="dummy4b" presStyleCnt="0"/>
      <dgm:spPr/>
    </dgm:pt>
    <dgm:pt modelId="{B660DC6F-0949-194D-879B-CC02654F04EE}" type="pres">
      <dgm:prSet presAssocID="{B7163734-4223-384D-BB73-8FDC85B6F14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B97ED-54C0-894E-A00B-23412484953B}" type="pres">
      <dgm:prSet presAssocID="{92A074D1-A6D9-884B-9F96-EDCC8D71A0C9}" presName="arrowWedge1" presStyleLbl="fgSibTrans2D1" presStyleIdx="0" presStyleCnt="4" custLinFactNeighborX="-1110" custLinFactNeighborY="-1377"/>
      <dgm:spPr/>
      <dgm:t>
        <a:bodyPr/>
        <a:lstStyle/>
        <a:p>
          <a:endParaRPr lang="en-US"/>
        </a:p>
      </dgm:t>
    </dgm:pt>
    <dgm:pt modelId="{74597F99-C2A7-2F4D-AE3E-A21057B466E3}" type="pres">
      <dgm:prSet presAssocID="{BE5603BA-DF71-6E4F-83C8-AA7BAA34C9E0}" presName="arrowWedge2" presStyleLbl="fgSibTrans2D1" presStyleIdx="1" presStyleCnt="4"/>
      <dgm:spPr/>
    </dgm:pt>
    <dgm:pt modelId="{B89005AB-3938-B64C-A9F8-8E15D7493512}" type="pres">
      <dgm:prSet presAssocID="{11046F24-AC71-FE49-ABD7-6663F671A289}" presName="arrowWedge3" presStyleLbl="fgSibTrans2D1" presStyleIdx="2" presStyleCnt="4"/>
      <dgm:spPr/>
    </dgm:pt>
    <dgm:pt modelId="{D228FD8C-E5CF-4544-B185-55ECED793398}" type="pres">
      <dgm:prSet presAssocID="{FCA5927C-CEB6-E04C-A191-C20C9DD69478}" presName="arrowWedge4" presStyleLbl="fgSibTrans2D1" presStyleIdx="3" presStyleCnt="4"/>
      <dgm:spPr/>
    </dgm:pt>
  </dgm:ptLst>
  <dgm:cxnLst>
    <dgm:cxn modelId="{FE659650-15C3-C54C-A316-68A4FB1444BC}" type="presOf" srcId="{4D9988C4-7199-0B43-9C82-8A259D07FE61}" destId="{71813CBC-D473-1E40-8C0B-F411C6B26471}" srcOrd="1" destOrd="0" presId="urn:microsoft.com/office/officeart/2005/8/layout/cycle8"/>
    <dgm:cxn modelId="{0153E863-3D74-284F-BC19-0C3B1B881668}" srcId="{B7163734-4223-384D-BB73-8FDC85B6F14F}" destId="{4D9988C4-7199-0B43-9C82-8A259D07FE61}" srcOrd="1" destOrd="0" parTransId="{872148A2-B4CF-174D-B410-92959343C740}" sibTransId="{BE5603BA-DF71-6E4F-83C8-AA7BAA34C9E0}"/>
    <dgm:cxn modelId="{5B59BC69-0555-8F4E-A97F-B674B3D2B66D}" type="presOf" srcId="{C5D6E171-67F4-BA43-A075-DC000649FE3B}" destId="{B660DC6F-0949-194D-879B-CC02654F04EE}" srcOrd="1" destOrd="0" presId="urn:microsoft.com/office/officeart/2005/8/layout/cycle8"/>
    <dgm:cxn modelId="{0AD4105B-A0A9-744B-A809-D07C6A5C752C}" type="presOf" srcId="{FE1742C4-3829-6146-AF38-53D4B2DF571D}" destId="{0D362D03-A98C-BC44-871A-0ADECFE403E5}" srcOrd="1" destOrd="0" presId="urn:microsoft.com/office/officeart/2005/8/layout/cycle8"/>
    <dgm:cxn modelId="{E689AD11-508E-F042-AF04-6FC9FB0AE493}" type="presOf" srcId="{B7163734-4223-384D-BB73-8FDC85B6F14F}" destId="{7D1082C6-F142-EF4A-9E90-E00F5D2CDA01}" srcOrd="0" destOrd="0" presId="urn:microsoft.com/office/officeart/2005/8/layout/cycle8"/>
    <dgm:cxn modelId="{A050492F-2881-6941-B082-AFA1A50A1B9F}" type="presOf" srcId="{C5D6E171-67F4-BA43-A075-DC000649FE3B}" destId="{4E032E81-AA73-1F4A-98CA-1184B3B4DFCB}" srcOrd="0" destOrd="0" presId="urn:microsoft.com/office/officeart/2005/8/layout/cycle8"/>
    <dgm:cxn modelId="{D37D95AA-5B55-0F43-832A-37FB5676AE20}" type="presOf" srcId="{FE1742C4-3829-6146-AF38-53D4B2DF571D}" destId="{754413A2-DF39-1C49-843F-2C882A4EE95D}" srcOrd="0" destOrd="0" presId="urn:microsoft.com/office/officeart/2005/8/layout/cycle8"/>
    <dgm:cxn modelId="{8D708366-BB80-1C49-8B58-1D36732C0F76}" srcId="{B7163734-4223-384D-BB73-8FDC85B6F14F}" destId="{E1C90E09-C917-B849-B24F-12D96372DF70}" srcOrd="0" destOrd="0" parTransId="{C086AE25-53F0-8E43-97C8-F88243710E02}" sibTransId="{92A074D1-A6D9-884B-9F96-EDCC8D71A0C9}"/>
    <dgm:cxn modelId="{ABF08918-B6C0-924F-A474-6436D801F4E0}" type="presOf" srcId="{E1C90E09-C917-B849-B24F-12D96372DF70}" destId="{AA265B1F-3F0A-FF4D-B986-924029DAF346}" srcOrd="1" destOrd="0" presId="urn:microsoft.com/office/officeart/2005/8/layout/cycle8"/>
    <dgm:cxn modelId="{65BD3087-085B-B340-A2F6-536DBFF4C44A}" type="presOf" srcId="{E1C90E09-C917-B849-B24F-12D96372DF70}" destId="{21A2794E-C0D9-A646-B100-EE4427322501}" srcOrd="0" destOrd="0" presId="urn:microsoft.com/office/officeart/2005/8/layout/cycle8"/>
    <dgm:cxn modelId="{D9BEDDA0-C231-4442-B064-99A365E9C26D}" srcId="{B7163734-4223-384D-BB73-8FDC85B6F14F}" destId="{C5D6E171-67F4-BA43-A075-DC000649FE3B}" srcOrd="3" destOrd="0" parTransId="{BD6C7A58-FD2B-5640-91EE-B46A32A77726}" sibTransId="{FCA5927C-CEB6-E04C-A191-C20C9DD69478}"/>
    <dgm:cxn modelId="{E7065203-D549-DC4D-A6DC-CE89F72F1D3E}" srcId="{B7163734-4223-384D-BB73-8FDC85B6F14F}" destId="{FE1742C4-3829-6146-AF38-53D4B2DF571D}" srcOrd="2" destOrd="0" parTransId="{2B71EEC6-BD89-E244-8040-066697B5777C}" sibTransId="{11046F24-AC71-FE49-ABD7-6663F671A289}"/>
    <dgm:cxn modelId="{804A220F-A5D8-9144-907C-D8453A654CA1}" type="presOf" srcId="{4D9988C4-7199-0B43-9C82-8A259D07FE61}" destId="{CFA63854-C70B-CE43-93B0-5606D2784C31}" srcOrd="0" destOrd="0" presId="urn:microsoft.com/office/officeart/2005/8/layout/cycle8"/>
    <dgm:cxn modelId="{0D875CCB-9E3B-6F4B-B134-159067918154}" type="presParOf" srcId="{7D1082C6-F142-EF4A-9E90-E00F5D2CDA01}" destId="{21A2794E-C0D9-A646-B100-EE4427322501}" srcOrd="0" destOrd="0" presId="urn:microsoft.com/office/officeart/2005/8/layout/cycle8"/>
    <dgm:cxn modelId="{491E0418-8BC1-3545-8509-F8B76BF4A26E}" type="presParOf" srcId="{7D1082C6-F142-EF4A-9E90-E00F5D2CDA01}" destId="{BC8AA35F-2DF1-0943-AFD0-E85CFC6E85DA}" srcOrd="1" destOrd="0" presId="urn:microsoft.com/office/officeart/2005/8/layout/cycle8"/>
    <dgm:cxn modelId="{A905415A-4449-3042-869B-7453E0C3F03A}" type="presParOf" srcId="{7D1082C6-F142-EF4A-9E90-E00F5D2CDA01}" destId="{900BBC29-EAEC-2F42-934C-30FFBAC45041}" srcOrd="2" destOrd="0" presId="urn:microsoft.com/office/officeart/2005/8/layout/cycle8"/>
    <dgm:cxn modelId="{ED0817EE-F25D-AC41-AB5A-299148666FD4}" type="presParOf" srcId="{7D1082C6-F142-EF4A-9E90-E00F5D2CDA01}" destId="{AA265B1F-3F0A-FF4D-B986-924029DAF346}" srcOrd="3" destOrd="0" presId="urn:microsoft.com/office/officeart/2005/8/layout/cycle8"/>
    <dgm:cxn modelId="{711B1182-F6C1-A84B-A87E-964DE7F2D3DB}" type="presParOf" srcId="{7D1082C6-F142-EF4A-9E90-E00F5D2CDA01}" destId="{CFA63854-C70B-CE43-93B0-5606D2784C31}" srcOrd="4" destOrd="0" presId="urn:microsoft.com/office/officeart/2005/8/layout/cycle8"/>
    <dgm:cxn modelId="{C7CB85A1-6880-B04E-9836-FBFC511E1E8B}" type="presParOf" srcId="{7D1082C6-F142-EF4A-9E90-E00F5D2CDA01}" destId="{4BB72B7A-2238-6A4E-BB48-05EA9DB47E5D}" srcOrd="5" destOrd="0" presId="urn:microsoft.com/office/officeart/2005/8/layout/cycle8"/>
    <dgm:cxn modelId="{FE7D9BFD-5415-F14D-A4D8-B7DB240F4598}" type="presParOf" srcId="{7D1082C6-F142-EF4A-9E90-E00F5D2CDA01}" destId="{2F33967B-6A9B-7946-ABFF-3C06EE351026}" srcOrd="6" destOrd="0" presId="urn:microsoft.com/office/officeart/2005/8/layout/cycle8"/>
    <dgm:cxn modelId="{1054327B-FD17-C145-8871-5951D20781B5}" type="presParOf" srcId="{7D1082C6-F142-EF4A-9E90-E00F5D2CDA01}" destId="{71813CBC-D473-1E40-8C0B-F411C6B26471}" srcOrd="7" destOrd="0" presId="urn:microsoft.com/office/officeart/2005/8/layout/cycle8"/>
    <dgm:cxn modelId="{136AF538-8FF5-0A42-B4BB-53E6A5546BC0}" type="presParOf" srcId="{7D1082C6-F142-EF4A-9E90-E00F5D2CDA01}" destId="{754413A2-DF39-1C49-843F-2C882A4EE95D}" srcOrd="8" destOrd="0" presId="urn:microsoft.com/office/officeart/2005/8/layout/cycle8"/>
    <dgm:cxn modelId="{E9E6141A-5FBF-8841-B98E-6008094080E0}" type="presParOf" srcId="{7D1082C6-F142-EF4A-9E90-E00F5D2CDA01}" destId="{B462CC66-18F8-CF4B-9C8D-DED01D4636A4}" srcOrd="9" destOrd="0" presId="urn:microsoft.com/office/officeart/2005/8/layout/cycle8"/>
    <dgm:cxn modelId="{E855C07A-8E37-CE4F-B0F4-59168034A918}" type="presParOf" srcId="{7D1082C6-F142-EF4A-9E90-E00F5D2CDA01}" destId="{BC8C1A65-A6F4-0847-955F-EC9BBFFFF517}" srcOrd="10" destOrd="0" presId="urn:microsoft.com/office/officeart/2005/8/layout/cycle8"/>
    <dgm:cxn modelId="{39D2D508-414A-0E4A-8455-B430DE67710B}" type="presParOf" srcId="{7D1082C6-F142-EF4A-9E90-E00F5D2CDA01}" destId="{0D362D03-A98C-BC44-871A-0ADECFE403E5}" srcOrd="11" destOrd="0" presId="urn:microsoft.com/office/officeart/2005/8/layout/cycle8"/>
    <dgm:cxn modelId="{2CD2404F-5B44-A14A-A744-1375B01F63C2}" type="presParOf" srcId="{7D1082C6-F142-EF4A-9E90-E00F5D2CDA01}" destId="{4E032E81-AA73-1F4A-98CA-1184B3B4DFCB}" srcOrd="12" destOrd="0" presId="urn:microsoft.com/office/officeart/2005/8/layout/cycle8"/>
    <dgm:cxn modelId="{BEE32688-73E3-1243-BA72-28F97C6D7FA4}" type="presParOf" srcId="{7D1082C6-F142-EF4A-9E90-E00F5D2CDA01}" destId="{652E1456-0763-0748-8955-9B45B007AFD4}" srcOrd="13" destOrd="0" presId="urn:microsoft.com/office/officeart/2005/8/layout/cycle8"/>
    <dgm:cxn modelId="{9DE9C9BC-0ED3-AB4D-A5F7-935CA7B65142}" type="presParOf" srcId="{7D1082C6-F142-EF4A-9E90-E00F5D2CDA01}" destId="{47CFF650-7783-C14A-AC3D-72BB74ABAD3B}" srcOrd="14" destOrd="0" presId="urn:microsoft.com/office/officeart/2005/8/layout/cycle8"/>
    <dgm:cxn modelId="{BA276156-5C21-6848-AE00-0DA2B346E515}" type="presParOf" srcId="{7D1082C6-F142-EF4A-9E90-E00F5D2CDA01}" destId="{B660DC6F-0949-194D-879B-CC02654F04EE}" srcOrd="15" destOrd="0" presId="urn:microsoft.com/office/officeart/2005/8/layout/cycle8"/>
    <dgm:cxn modelId="{1C402642-F849-E24F-AFC9-889E10FADE1C}" type="presParOf" srcId="{7D1082C6-F142-EF4A-9E90-E00F5D2CDA01}" destId="{6BEB97ED-54C0-894E-A00B-23412484953B}" srcOrd="16" destOrd="0" presId="urn:microsoft.com/office/officeart/2005/8/layout/cycle8"/>
    <dgm:cxn modelId="{BBA10B6C-6404-A04C-8ABB-32E9B16A1C10}" type="presParOf" srcId="{7D1082C6-F142-EF4A-9E90-E00F5D2CDA01}" destId="{74597F99-C2A7-2F4D-AE3E-A21057B466E3}" srcOrd="17" destOrd="0" presId="urn:microsoft.com/office/officeart/2005/8/layout/cycle8"/>
    <dgm:cxn modelId="{E9121D6B-07FB-074D-A976-808D95F6F5B0}" type="presParOf" srcId="{7D1082C6-F142-EF4A-9E90-E00F5D2CDA01}" destId="{B89005AB-3938-B64C-A9F8-8E15D7493512}" srcOrd="18" destOrd="0" presId="urn:microsoft.com/office/officeart/2005/8/layout/cycle8"/>
    <dgm:cxn modelId="{5A214876-724C-B045-8FA1-9D04449F7BA0}" type="presParOf" srcId="{7D1082C6-F142-EF4A-9E90-E00F5D2CDA01}" destId="{D228FD8C-E5CF-4544-B185-55ECED79339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63734-4223-384D-BB73-8FDC85B6F14F}" type="doc">
      <dgm:prSet loTypeId="urn:microsoft.com/office/officeart/2005/8/layout/cycle8" loCatId="" qsTypeId="urn:microsoft.com/office/officeart/2005/8/quickstyle/simple4" qsCatId="simple" csTypeId="urn:microsoft.com/office/officeart/2005/8/colors/colorful3" csCatId="colorful" phldr="1"/>
      <dgm:spPr/>
    </dgm:pt>
    <dgm:pt modelId="{E1C90E09-C917-B849-B24F-12D96372DF70}">
      <dgm:prSet phldrT="[Text]"/>
      <dgm:spPr/>
      <dgm:t>
        <a:bodyPr/>
        <a:lstStyle/>
        <a:p>
          <a:r>
            <a:rPr lang="en-US" dirty="0" smtClean="0"/>
            <a:t>Digital services and applications</a:t>
          </a:r>
          <a:endParaRPr lang="en-US" dirty="0"/>
        </a:p>
      </dgm:t>
    </dgm:pt>
    <dgm:pt modelId="{C086AE25-53F0-8E43-97C8-F88243710E02}" type="parTrans" cxnId="{8D708366-BB80-1C49-8B58-1D36732C0F76}">
      <dgm:prSet/>
      <dgm:spPr/>
      <dgm:t>
        <a:bodyPr/>
        <a:lstStyle/>
        <a:p>
          <a:endParaRPr lang="en-US"/>
        </a:p>
      </dgm:t>
    </dgm:pt>
    <dgm:pt modelId="{92A074D1-A6D9-884B-9F96-EDCC8D71A0C9}" type="sibTrans" cxnId="{8D708366-BB80-1C49-8B58-1D36732C0F76}">
      <dgm:prSet/>
      <dgm:spPr/>
      <dgm:t>
        <a:bodyPr/>
        <a:lstStyle/>
        <a:p>
          <a:endParaRPr lang="en-US"/>
        </a:p>
      </dgm:t>
    </dgm:pt>
    <dgm:pt modelId="{4D9988C4-7199-0B43-9C82-8A259D07FE61}">
      <dgm:prSet phldrT="[Text]"/>
      <dgm:spPr/>
      <dgm:t>
        <a:bodyPr/>
        <a:lstStyle/>
        <a:p>
          <a:r>
            <a:rPr lang="en-US" dirty="0" smtClean="0"/>
            <a:t>Knowledge &amp; Expertise </a:t>
          </a:r>
          <a:endParaRPr lang="en-US" dirty="0"/>
        </a:p>
      </dgm:t>
    </dgm:pt>
    <dgm:pt modelId="{872148A2-B4CF-174D-B410-92959343C740}" type="parTrans" cxnId="{0153E863-3D74-284F-BC19-0C3B1B881668}">
      <dgm:prSet/>
      <dgm:spPr/>
      <dgm:t>
        <a:bodyPr/>
        <a:lstStyle/>
        <a:p>
          <a:endParaRPr lang="en-US"/>
        </a:p>
      </dgm:t>
    </dgm:pt>
    <dgm:pt modelId="{BE5603BA-DF71-6E4F-83C8-AA7BAA34C9E0}" type="sibTrans" cxnId="{0153E863-3D74-284F-BC19-0C3B1B881668}">
      <dgm:prSet/>
      <dgm:spPr/>
      <dgm:t>
        <a:bodyPr/>
        <a:lstStyle/>
        <a:p>
          <a:endParaRPr lang="en-US"/>
        </a:p>
      </dgm:t>
    </dgm:pt>
    <dgm:pt modelId="{C5D6E171-67F4-BA43-A075-DC000649FE3B}">
      <dgm:prSet phldrT="[Text]"/>
      <dgm:spPr/>
      <dgm:t>
        <a:bodyPr/>
        <a:lstStyle/>
        <a:p>
          <a:r>
            <a:rPr lang="en-US" dirty="0" smtClean="0"/>
            <a:t>Research data</a:t>
          </a:r>
          <a:endParaRPr lang="en-US" dirty="0"/>
        </a:p>
      </dgm:t>
    </dgm:pt>
    <dgm:pt modelId="{BD6C7A58-FD2B-5640-91EE-B46A32A77726}" type="parTrans" cxnId="{D9BEDDA0-C231-4442-B064-99A365E9C26D}">
      <dgm:prSet/>
      <dgm:spPr/>
      <dgm:t>
        <a:bodyPr/>
        <a:lstStyle/>
        <a:p>
          <a:endParaRPr lang="en-US"/>
        </a:p>
      </dgm:t>
    </dgm:pt>
    <dgm:pt modelId="{FCA5927C-CEB6-E04C-A191-C20C9DD69478}" type="sibTrans" cxnId="{D9BEDDA0-C231-4442-B064-99A365E9C26D}">
      <dgm:prSet/>
      <dgm:spPr/>
      <dgm:t>
        <a:bodyPr/>
        <a:lstStyle/>
        <a:p>
          <a:endParaRPr lang="en-US"/>
        </a:p>
      </dgm:t>
    </dgm:pt>
    <dgm:pt modelId="{FE1742C4-3829-6146-AF38-53D4B2DF571D}">
      <dgm:prSet phldrT="[Text]"/>
      <dgm:spPr/>
      <dgm:t>
        <a:bodyPr/>
        <a:lstStyle/>
        <a:p>
          <a:r>
            <a:rPr lang="en-US" dirty="0" smtClean="0"/>
            <a:t>Instruments</a:t>
          </a:r>
          <a:endParaRPr lang="en-US" dirty="0"/>
        </a:p>
      </dgm:t>
    </dgm:pt>
    <dgm:pt modelId="{2B71EEC6-BD89-E244-8040-066697B5777C}" type="parTrans" cxnId="{E7065203-D549-DC4D-A6DC-CE89F72F1D3E}">
      <dgm:prSet/>
      <dgm:spPr/>
      <dgm:t>
        <a:bodyPr/>
        <a:lstStyle/>
        <a:p>
          <a:endParaRPr lang="en-US"/>
        </a:p>
      </dgm:t>
    </dgm:pt>
    <dgm:pt modelId="{11046F24-AC71-FE49-ABD7-6663F671A289}" type="sibTrans" cxnId="{E7065203-D549-DC4D-A6DC-CE89F72F1D3E}">
      <dgm:prSet/>
      <dgm:spPr/>
      <dgm:t>
        <a:bodyPr/>
        <a:lstStyle/>
        <a:p>
          <a:endParaRPr lang="en-US"/>
        </a:p>
      </dgm:t>
    </dgm:pt>
    <dgm:pt modelId="{7D1082C6-F142-EF4A-9E90-E00F5D2CDA01}" type="pres">
      <dgm:prSet presAssocID="{B7163734-4223-384D-BB73-8FDC85B6F14F}" presName="compositeShape" presStyleCnt="0">
        <dgm:presLayoutVars>
          <dgm:chMax val="7"/>
          <dgm:dir/>
          <dgm:resizeHandles val="exact"/>
        </dgm:presLayoutVars>
      </dgm:prSet>
      <dgm:spPr/>
    </dgm:pt>
    <dgm:pt modelId="{21A2794E-C0D9-A646-B100-EE4427322501}" type="pres">
      <dgm:prSet presAssocID="{B7163734-4223-384D-BB73-8FDC85B6F14F}" presName="wedge1" presStyleLbl="node1" presStyleIdx="0" presStyleCnt="4"/>
      <dgm:spPr/>
      <dgm:t>
        <a:bodyPr/>
        <a:lstStyle/>
        <a:p>
          <a:endParaRPr lang="en-US"/>
        </a:p>
      </dgm:t>
    </dgm:pt>
    <dgm:pt modelId="{BC8AA35F-2DF1-0943-AFD0-E85CFC6E85DA}" type="pres">
      <dgm:prSet presAssocID="{B7163734-4223-384D-BB73-8FDC85B6F14F}" presName="dummy1a" presStyleCnt="0"/>
      <dgm:spPr/>
    </dgm:pt>
    <dgm:pt modelId="{900BBC29-EAEC-2F42-934C-30FFBAC45041}" type="pres">
      <dgm:prSet presAssocID="{B7163734-4223-384D-BB73-8FDC85B6F14F}" presName="dummy1b" presStyleCnt="0"/>
      <dgm:spPr/>
    </dgm:pt>
    <dgm:pt modelId="{AA265B1F-3F0A-FF4D-B986-924029DAF346}" type="pres">
      <dgm:prSet presAssocID="{B7163734-4223-384D-BB73-8FDC85B6F14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63854-C70B-CE43-93B0-5606D2784C31}" type="pres">
      <dgm:prSet presAssocID="{B7163734-4223-384D-BB73-8FDC85B6F14F}" presName="wedge2" presStyleLbl="node1" presStyleIdx="1" presStyleCnt="4"/>
      <dgm:spPr/>
      <dgm:t>
        <a:bodyPr/>
        <a:lstStyle/>
        <a:p>
          <a:endParaRPr lang="en-US"/>
        </a:p>
      </dgm:t>
    </dgm:pt>
    <dgm:pt modelId="{4BB72B7A-2238-6A4E-BB48-05EA9DB47E5D}" type="pres">
      <dgm:prSet presAssocID="{B7163734-4223-384D-BB73-8FDC85B6F14F}" presName="dummy2a" presStyleCnt="0"/>
      <dgm:spPr/>
    </dgm:pt>
    <dgm:pt modelId="{2F33967B-6A9B-7946-ABFF-3C06EE351026}" type="pres">
      <dgm:prSet presAssocID="{B7163734-4223-384D-BB73-8FDC85B6F14F}" presName="dummy2b" presStyleCnt="0"/>
      <dgm:spPr/>
    </dgm:pt>
    <dgm:pt modelId="{71813CBC-D473-1E40-8C0B-F411C6B26471}" type="pres">
      <dgm:prSet presAssocID="{B7163734-4223-384D-BB73-8FDC85B6F14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413A2-DF39-1C49-843F-2C882A4EE95D}" type="pres">
      <dgm:prSet presAssocID="{B7163734-4223-384D-BB73-8FDC85B6F14F}" presName="wedge3" presStyleLbl="node1" presStyleIdx="2" presStyleCnt="4"/>
      <dgm:spPr/>
      <dgm:t>
        <a:bodyPr/>
        <a:lstStyle/>
        <a:p>
          <a:endParaRPr lang="en-US"/>
        </a:p>
      </dgm:t>
    </dgm:pt>
    <dgm:pt modelId="{B462CC66-18F8-CF4B-9C8D-DED01D4636A4}" type="pres">
      <dgm:prSet presAssocID="{B7163734-4223-384D-BB73-8FDC85B6F14F}" presName="dummy3a" presStyleCnt="0"/>
      <dgm:spPr/>
    </dgm:pt>
    <dgm:pt modelId="{BC8C1A65-A6F4-0847-955F-EC9BBFFFF517}" type="pres">
      <dgm:prSet presAssocID="{B7163734-4223-384D-BB73-8FDC85B6F14F}" presName="dummy3b" presStyleCnt="0"/>
      <dgm:spPr/>
    </dgm:pt>
    <dgm:pt modelId="{0D362D03-A98C-BC44-871A-0ADECFE403E5}" type="pres">
      <dgm:prSet presAssocID="{B7163734-4223-384D-BB73-8FDC85B6F14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32E81-AA73-1F4A-98CA-1184B3B4DFCB}" type="pres">
      <dgm:prSet presAssocID="{B7163734-4223-384D-BB73-8FDC85B6F14F}" presName="wedge4" presStyleLbl="node1" presStyleIdx="3" presStyleCnt="4"/>
      <dgm:spPr/>
      <dgm:t>
        <a:bodyPr/>
        <a:lstStyle/>
        <a:p>
          <a:endParaRPr lang="en-US"/>
        </a:p>
      </dgm:t>
    </dgm:pt>
    <dgm:pt modelId="{652E1456-0763-0748-8955-9B45B007AFD4}" type="pres">
      <dgm:prSet presAssocID="{B7163734-4223-384D-BB73-8FDC85B6F14F}" presName="dummy4a" presStyleCnt="0"/>
      <dgm:spPr/>
    </dgm:pt>
    <dgm:pt modelId="{47CFF650-7783-C14A-AC3D-72BB74ABAD3B}" type="pres">
      <dgm:prSet presAssocID="{B7163734-4223-384D-BB73-8FDC85B6F14F}" presName="dummy4b" presStyleCnt="0"/>
      <dgm:spPr/>
    </dgm:pt>
    <dgm:pt modelId="{B660DC6F-0949-194D-879B-CC02654F04EE}" type="pres">
      <dgm:prSet presAssocID="{B7163734-4223-384D-BB73-8FDC85B6F14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B97ED-54C0-894E-A00B-23412484953B}" type="pres">
      <dgm:prSet presAssocID="{92A074D1-A6D9-884B-9F96-EDCC8D71A0C9}" presName="arrowWedge1" presStyleLbl="fgSibTrans2D1" presStyleIdx="0" presStyleCnt="4" custLinFactNeighborX="-1110" custLinFactNeighborY="-1377"/>
      <dgm:spPr/>
      <dgm:t>
        <a:bodyPr/>
        <a:lstStyle/>
        <a:p>
          <a:endParaRPr lang="en-US"/>
        </a:p>
      </dgm:t>
    </dgm:pt>
    <dgm:pt modelId="{74597F99-C2A7-2F4D-AE3E-A21057B466E3}" type="pres">
      <dgm:prSet presAssocID="{BE5603BA-DF71-6E4F-83C8-AA7BAA34C9E0}" presName="arrowWedge2" presStyleLbl="fgSibTrans2D1" presStyleIdx="1" presStyleCnt="4"/>
      <dgm:spPr/>
    </dgm:pt>
    <dgm:pt modelId="{B89005AB-3938-B64C-A9F8-8E15D7493512}" type="pres">
      <dgm:prSet presAssocID="{11046F24-AC71-FE49-ABD7-6663F671A289}" presName="arrowWedge3" presStyleLbl="fgSibTrans2D1" presStyleIdx="2" presStyleCnt="4"/>
      <dgm:spPr/>
    </dgm:pt>
    <dgm:pt modelId="{D228FD8C-E5CF-4544-B185-55ECED793398}" type="pres">
      <dgm:prSet presAssocID="{FCA5927C-CEB6-E04C-A191-C20C9DD69478}" presName="arrowWedge4" presStyleLbl="fgSibTrans2D1" presStyleIdx="3" presStyleCnt="4"/>
      <dgm:spPr/>
    </dgm:pt>
  </dgm:ptLst>
  <dgm:cxnLst>
    <dgm:cxn modelId="{0153E863-3D74-284F-BC19-0C3B1B881668}" srcId="{B7163734-4223-384D-BB73-8FDC85B6F14F}" destId="{4D9988C4-7199-0B43-9C82-8A259D07FE61}" srcOrd="1" destOrd="0" parTransId="{872148A2-B4CF-174D-B410-92959343C740}" sibTransId="{BE5603BA-DF71-6E4F-83C8-AA7BAA34C9E0}"/>
    <dgm:cxn modelId="{66158812-EBA7-1F42-8CE8-5326EDAFEA46}" type="presOf" srcId="{C5D6E171-67F4-BA43-A075-DC000649FE3B}" destId="{4E032E81-AA73-1F4A-98CA-1184B3B4DFCB}" srcOrd="0" destOrd="0" presId="urn:microsoft.com/office/officeart/2005/8/layout/cycle8"/>
    <dgm:cxn modelId="{33E0AFD4-5274-D243-B3F7-1B2A26E517A4}" type="presOf" srcId="{FE1742C4-3829-6146-AF38-53D4B2DF571D}" destId="{0D362D03-A98C-BC44-871A-0ADECFE403E5}" srcOrd="1" destOrd="0" presId="urn:microsoft.com/office/officeart/2005/8/layout/cycle8"/>
    <dgm:cxn modelId="{8D708366-BB80-1C49-8B58-1D36732C0F76}" srcId="{B7163734-4223-384D-BB73-8FDC85B6F14F}" destId="{E1C90E09-C917-B849-B24F-12D96372DF70}" srcOrd="0" destOrd="0" parTransId="{C086AE25-53F0-8E43-97C8-F88243710E02}" sibTransId="{92A074D1-A6D9-884B-9F96-EDCC8D71A0C9}"/>
    <dgm:cxn modelId="{DD044263-8BAA-B248-B660-EDC73054CDFD}" type="presOf" srcId="{B7163734-4223-384D-BB73-8FDC85B6F14F}" destId="{7D1082C6-F142-EF4A-9E90-E00F5D2CDA01}" srcOrd="0" destOrd="0" presId="urn:microsoft.com/office/officeart/2005/8/layout/cycle8"/>
    <dgm:cxn modelId="{D56681F2-2B0C-CA44-9152-A21FC4FB17C3}" type="presOf" srcId="{E1C90E09-C917-B849-B24F-12D96372DF70}" destId="{AA265B1F-3F0A-FF4D-B986-924029DAF346}" srcOrd="1" destOrd="0" presId="urn:microsoft.com/office/officeart/2005/8/layout/cycle8"/>
    <dgm:cxn modelId="{FD7323F2-C491-B645-AC9C-7D49243C3DB8}" type="presOf" srcId="{C5D6E171-67F4-BA43-A075-DC000649FE3B}" destId="{B660DC6F-0949-194D-879B-CC02654F04EE}" srcOrd="1" destOrd="0" presId="urn:microsoft.com/office/officeart/2005/8/layout/cycle8"/>
    <dgm:cxn modelId="{F8320F7A-79D9-3345-825C-4BB0C685210C}" type="presOf" srcId="{4D9988C4-7199-0B43-9C82-8A259D07FE61}" destId="{CFA63854-C70B-CE43-93B0-5606D2784C31}" srcOrd="0" destOrd="0" presId="urn:microsoft.com/office/officeart/2005/8/layout/cycle8"/>
    <dgm:cxn modelId="{D9BEDDA0-C231-4442-B064-99A365E9C26D}" srcId="{B7163734-4223-384D-BB73-8FDC85B6F14F}" destId="{C5D6E171-67F4-BA43-A075-DC000649FE3B}" srcOrd="3" destOrd="0" parTransId="{BD6C7A58-FD2B-5640-91EE-B46A32A77726}" sibTransId="{FCA5927C-CEB6-E04C-A191-C20C9DD69478}"/>
    <dgm:cxn modelId="{E7065203-D549-DC4D-A6DC-CE89F72F1D3E}" srcId="{B7163734-4223-384D-BB73-8FDC85B6F14F}" destId="{FE1742C4-3829-6146-AF38-53D4B2DF571D}" srcOrd="2" destOrd="0" parTransId="{2B71EEC6-BD89-E244-8040-066697B5777C}" sibTransId="{11046F24-AC71-FE49-ABD7-6663F671A289}"/>
    <dgm:cxn modelId="{0D591602-D0C5-9E4B-A4A3-B8FB3CA884FC}" type="presOf" srcId="{4D9988C4-7199-0B43-9C82-8A259D07FE61}" destId="{71813CBC-D473-1E40-8C0B-F411C6B26471}" srcOrd="1" destOrd="0" presId="urn:microsoft.com/office/officeart/2005/8/layout/cycle8"/>
    <dgm:cxn modelId="{EF78BAD1-9AD8-6A46-B718-835B08E22A8B}" type="presOf" srcId="{FE1742C4-3829-6146-AF38-53D4B2DF571D}" destId="{754413A2-DF39-1C49-843F-2C882A4EE95D}" srcOrd="0" destOrd="0" presId="urn:microsoft.com/office/officeart/2005/8/layout/cycle8"/>
    <dgm:cxn modelId="{29009D4F-9872-034A-BBB1-E7E3BECDBF8B}" type="presOf" srcId="{E1C90E09-C917-B849-B24F-12D96372DF70}" destId="{21A2794E-C0D9-A646-B100-EE4427322501}" srcOrd="0" destOrd="0" presId="urn:microsoft.com/office/officeart/2005/8/layout/cycle8"/>
    <dgm:cxn modelId="{51012103-00F9-BF4C-A200-F982079107FE}" type="presParOf" srcId="{7D1082C6-F142-EF4A-9E90-E00F5D2CDA01}" destId="{21A2794E-C0D9-A646-B100-EE4427322501}" srcOrd="0" destOrd="0" presId="urn:microsoft.com/office/officeart/2005/8/layout/cycle8"/>
    <dgm:cxn modelId="{9B57DF2F-BCD8-494C-A315-9CEBDCD967E9}" type="presParOf" srcId="{7D1082C6-F142-EF4A-9E90-E00F5D2CDA01}" destId="{BC8AA35F-2DF1-0943-AFD0-E85CFC6E85DA}" srcOrd="1" destOrd="0" presId="urn:microsoft.com/office/officeart/2005/8/layout/cycle8"/>
    <dgm:cxn modelId="{D9F81343-5718-7145-B945-4AC789D52BBA}" type="presParOf" srcId="{7D1082C6-F142-EF4A-9E90-E00F5D2CDA01}" destId="{900BBC29-EAEC-2F42-934C-30FFBAC45041}" srcOrd="2" destOrd="0" presId="urn:microsoft.com/office/officeart/2005/8/layout/cycle8"/>
    <dgm:cxn modelId="{00721355-02F8-F24D-89C9-ABA45D154378}" type="presParOf" srcId="{7D1082C6-F142-EF4A-9E90-E00F5D2CDA01}" destId="{AA265B1F-3F0A-FF4D-B986-924029DAF346}" srcOrd="3" destOrd="0" presId="urn:microsoft.com/office/officeart/2005/8/layout/cycle8"/>
    <dgm:cxn modelId="{024BECFD-0733-1B49-9C7D-B5F93CA5CF49}" type="presParOf" srcId="{7D1082C6-F142-EF4A-9E90-E00F5D2CDA01}" destId="{CFA63854-C70B-CE43-93B0-5606D2784C31}" srcOrd="4" destOrd="0" presId="urn:microsoft.com/office/officeart/2005/8/layout/cycle8"/>
    <dgm:cxn modelId="{3CAC8220-528C-9C40-9E6D-EAC6613492DF}" type="presParOf" srcId="{7D1082C6-F142-EF4A-9E90-E00F5D2CDA01}" destId="{4BB72B7A-2238-6A4E-BB48-05EA9DB47E5D}" srcOrd="5" destOrd="0" presId="urn:microsoft.com/office/officeart/2005/8/layout/cycle8"/>
    <dgm:cxn modelId="{548D0039-146A-6E43-96E6-3117B406DD1F}" type="presParOf" srcId="{7D1082C6-F142-EF4A-9E90-E00F5D2CDA01}" destId="{2F33967B-6A9B-7946-ABFF-3C06EE351026}" srcOrd="6" destOrd="0" presId="urn:microsoft.com/office/officeart/2005/8/layout/cycle8"/>
    <dgm:cxn modelId="{1AD937E0-C432-2149-B9D5-8975E982C2A4}" type="presParOf" srcId="{7D1082C6-F142-EF4A-9E90-E00F5D2CDA01}" destId="{71813CBC-D473-1E40-8C0B-F411C6B26471}" srcOrd="7" destOrd="0" presId="urn:microsoft.com/office/officeart/2005/8/layout/cycle8"/>
    <dgm:cxn modelId="{80F035FC-79C4-6B41-A3D9-9763C5780DD6}" type="presParOf" srcId="{7D1082C6-F142-EF4A-9E90-E00F5D2CDA01}" destId="{754413A2-DF39-1C49-843F-2C882A4EE95D}" srcOrd="8" destOrd="0" presId="urn:microsoft.com/office/officeart/2005/8/layout/cycle8"/>
    <dgm:cxn modelId="{665FF65D-F4FB-AB4E-9C52-4F38DC762317}" type="presParOf" srcId="{7D1082C6-F142-EF4A-9E90-E00F5D2CDA01}" destId="{B462CC66-18F8-CF4B-9C8D-DED01D4636A4}" srcOrd="9" destOrd="0" presId="urn:microsoft.com/office/officeart/2005/8/layout/cycle8"/>
    <dgm:cxn modelId="{820BA69C-10CD-A54B-A988-3B743DFEB5B9}" type="presParOf" srcId="{7D1082C6-F142-EF4A-9E90-E00F5D2CDA01}" destId="{BC8C1A65-A6F4-0847-955F-EC9BBFFFF517}" srcOrd="10" destOrd="0" presId="urn:microsoft.com/office/officeart/2005/8/layout/cycle8"/>
    <dgm:cxn modelId="{ABC961BB-4FAB-9142-B99A-AD1DBFE3A10E}" type="presParOf" srcId="{7D1082C6-F142-EF4A-9E90-E00F5D2CDA01}" destId="{0D362D03-A98C-BC44-871A-0ADECFE403E5}" srcOrd="11" destOrd="0" presId="urn:microsoft.com/office/officeart/2005/8/layout/cycle8"/>
    <dgm:cxn modelId="{4501EC14-8B00-1C46-BE33-BE64A0264653}" type="presParOf" srcId="{7D1082C6-F142-EF4A-9E90-E00F5D2CDA01}" destId="{4E032E81-AA73-1F4A-98CA-1184B3B4DFCB}" srcOrd="12" destOrd="0" presId="urn:microsoft.com/office/officeart/2005/8/layout/cycle8"/>
    <dgm:cxn modelId="{FB2FED3B-35B2-D34C-B604-5B29FE094E66}" type="presParOf" srcId="{7D1082C6-F142-EF4A-9E90-E00F5D2CDA01}" destId="{652E1456-0763-0748-8955-9B45B007AFD4}" srcOrd="13" destOrd="0" presId="urn:microsoft.com/office/officeart/2005/8/layout/cycle8"/>
    <dgm:cxn modelId="{C2E8A8E6-C635-924C-AFAE-0245464A6F3A}" type="presParOf" srcId="{7D1082C6-F142-EF4A-9E90-E00F5D2CDA01}" destId="{47CFF650-7783-C14A-AC3D-72BB74ABAD3B}" srcOrd="14" destOrd="0" presId="urn:microsoft.com/office/officeart/2005/8/layout/cycle8"/>
    <dgm:cxn modelId="{D60A3151-62C7-4D41-A38E-A9F862624268}" type="presParOf" srcId="{7D1082C6-F142-EF4A-9E90-E00F5D2CDA01}" destId="{B660DC6F-0949-194D-879B-CC02654F04EE}" srcOrd="15" destOrd="0" presId="urn:microsoft.com/office/officeart/2005/8/layout/cycle8"/>
    <dgm:cxn modelId="{934AECC0-8BB7-254C-8840-CEFA33BA4B12}" type="presParOf" srcId="{7D1082C6-F142-EF4A-9E90-E00F5D2CDA01}" destId="{6BEB97ED-54C0-894E-A00B-23412484953B}" srcOrd="16" destOrd="0" presId="urn:microsoft.com/office/officeart/2005/8/layout/cycle8"/>
    <dgm:cxn modelId="{03258EBA-FBB9-EB4B-99B7-8A2ABF31627B}" type="presParOf" srcId="{7D1082C6-F142-EF4A-9E90-E00F5D2CDA01}" destId="{74597F99-C2A7-2F4D-AE3E-A21057B466E3}" srcOrd="17" destOrd="0" presId="urn:microsoft.com/office/officeart/2005/8/layout/cycle8"/>
    <dgm:cxn modelId="{F8ACCD8A-34CD-6346-ABD2-29887C8EA62A}" type="presParOf" srcId="{7D1082C6-F142-EF4A-9E90-E00F5D2CDA01}" destId="{B89005AB-3938-B64C-A9F8-8E15D7493512}" srcOrd="18" destOrd="0" presId="urn:microsoft.com/office/officeart/2005/8/layout/cycle8"/>
    <dgm:cxn modelId="{935AF102-18D5-844C-818E-64BB8E4E8766}" type="presParOf" srcId="{7D1082C6-F142-EF4A-9E90-E00F5D2CDA01}" destId="{D228FD8C-E5CF-4544-B185-55ECED79339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2794E-C0D9-A646-B100-EE4427322501}">
      <dsp:nvSpPr>
        <dsp:cNvPr id="0" name=""/>
        <dsp:cNvSpPr/>
      </dsp:nvSpPr>
      <dsp:spPr>
        <a:xfrm>
          <a:off x="307245" y="353791"/>
          <a:ext cx="2903362" cy="2903362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Digital services and applications</a:t>
          </a:r>
          <a:endParaRPr lang="en-US" sz="1600" kern="1200" dirty="0"/>
        </a:p>
      </dsp:txBody>
      <dsp:txXfrm>
        <a:off x="1848447" y="955548"/>
        <a:ext cx="1071479" cy="794968"/>
      </dsp:txXfrm>
    </dsp:sp>
    <dsp:sp modelId="{CFA63854-C70B-CE43-93B0-5606D2784C31}">
      <dsp:nvSpPr>
        <dsp:cNvPr id="0" name=""/>
        <dsp:cNvSpPr/>
      </dsp:nvSpPr>
      <dsp:spPr>
        <a:xfrm>
          <a:off x="307245" y="451261"/>
          <a:ext cx="2903362" cy="2903362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Knowledge &amp; Expertise </a:t>
          </a:r>
          <a:endParaRPr lang="en-US" sz="1600" kern="1200" dirty="0"/>
        </a:p>
      </dsp:txBody>
      <dsp:txXfrm>
        <a:off x="1848447" y="1957899"/>
        <a:ext cx="1071479" cy="794968"/>
      </dsp:txXfrm>
    </dsp:sp>
    <dsp:sp modelId="{754413A2-DF39-1C49-843F-2C882A4EE95D}">
      <dsp:nvSpPr>
        <dsp:cNvPr id="0" name=""/>
        <dsp:cNvSpPr/>
      </dsp:nvSpPr>
      <dsp:spPr>
        <a:xfrm>
          <a:off x="209775" y="451261"/>
          <a:ext cx="2903362" cy="2903362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Instruments</a:t>
          </a:r>
          <a:endParaRPr lang="en-US" sz="1600" kern="1200" dirty="0"/>
        </a:p>
      </dsp:txBody>
      <dsp:txXfrm>
        <a:off x="500457" y="1957899"/>
        <a:ext cx="1071479" cy="794968"/>
      </dsp:txXfrm>
    </dsp:sp>
    <dsp:sp modelId="{4E032E81-AA73-1F4A-98CA-1184B3B4DFCB}">
      <dsp:nvSpPr>
        <dsp:cNvPr id="0" name=""/>
        <dsp:cNvSpPr/>
      </dsp:nvSpPr>
      <dsp:spPr>
        <a:xfrm>
          <a:off x="209775" y="353791"/>
          <a:ext cx="2903362" cy="2903362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Research Data</a:t>
          </a:r>
          <a:endParaRPr lang="en-US" sz="1600" kern="1200" dirty="0"/>
        </a:p>
      </dsp:txBody>
      <dsp:txXfrm>
        <a:off x="500457" y="955548"/>
        <a:ext cx="1071479" cy="794968"/>
      </dsp:txXfrm>
    </dsp:sp>
    <dsp:sp modelId="{6BEB97ED-54C0-894E-A00B-23412484953B}">
      <dsp:nvSpPr>
        <dsp:cNvPr id="0" name=""/>
        <dsp:cNvSpPr/>
      </dsp:nvSpPr>
      <dsp:spPr>
        <a:xfrm>
          <a:off x="91296" y="129130"/>
          <a:ext cx="3262826" cy="326282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97F99-C2A7-2F4D-AE3E-A21057B466E3}">
      <dsp:nvSpPr>
        <dsp:cNvPr id="0" name=""/>
        <dsp:cNvSpPr/>
      </dsp:nvSpPr>
      <dsp:spPr>
        <a:xfrm>
          <a:off x="127513" y="271529"/>
          <a:ext cx="3262826" cy="326282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005AB-3938-B64C-A9F8-8E15D7493512}">
      <dsp:nvSpPr>
        <dsp:cNvPr id="0" name=""/>
        <dsp:cNvSpPr/>
      </dsp:nvSpPr>
      <dsp:spPr>
        <a:xfrm>
          <a:off x="30043" y="271529"/>
          <a:ext cx="3262826" cy="326282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8FD8C-E5CF-4544-B185-55ECED793398}">
      <dsp:nvSpPr>
        <dsp:cNvPr id="0" name=""/>
        <dsp:cNvSpPr/>
      </dsp:nvSpPr>
      <dsp:spPr>
        <a:xfrm>
          <a:off x="30043" y="174059"/>
          <a:ext cx="3262826" cy="326282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2794E-C0D9-A646-B100-EE4427322501}">
      <dsp:nvSpPr>
        <dsp:cNvPr id="0" name=""/>
        <dsp:cNvSpPr/>
      </dsp:nvSpPr>
      <dsp:spPr>
        <a:xfrm>
          <a:off x="441958" y="152831"/>
          <a:ext cx="2177521" cy="217752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Digital services and applications</a:t>
          </a:r>
          <a:endParaRPr lang="en-US" sz="1200" kern="1200" dirty="0"/>
        </a:p>
      </dsp:txBody>
      <dsp:txXfrm>
        <a:off x="1597859" y="604149"/>
        <a:ext cx="803609" cy="596226"/>
      </dsp:txXfrm>
    </dsp:sp>
    <dsp:sp modelId="{CFA63854-C70B-CE43-93B0-5606D2784C31}">
      <dsp:nvSpPr>
        <dsp:cNvPr id="0" name=""/>
        <dsp:cNvSpPr/>
      </dsp:nvSpPr>
      <dsp:spPr>
        <a:xfrm>
          <a:off x="441958" y="225934"/>
          <a:ext cx="2177521" cy="217752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Knowledge &amp; Expertise </a:t>
          </a:r>
          <a:endParaRPr lang="en-US" sz="1200" kern="1200" dirty="0"/>
        </a:p>
      </dsp:txBody>
      <dsp:txXfrm>
        <a:off x="1597859" y="1355912"/>
        <a:ext cx="803609" cy="596226"/>
      </dsp:txXfrm>
    </dsp:sp>
    <dsp:sp modelId="{754413A2-DF39-1C49-843F-2C882A4EE95D}">
      <dsp:nvSpPr>
        <dsp:cNvPr id="0" name=""/>
        <dsp:cNvSpPr/>
      </dsp:nvSpPr>
      <dsp:spPr>
        <a:xfrm>
          <a:off x="368855" y="225934"/>
          <a:ext cx="2177521" cy="217752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Instruments</a:t>
          </a:r>
          <a:endParaRPr lang="en-US" sz="1200" kern="1200" dirty="0"/>
        </a:p>
      </dsp:txBody>
      <dsp:txXfrm>
        <a:off x="586867" y="1355912"/>
        <a:ext cx="803609" cy="596226"/>
      </dsp:txXfrm>
    </dsp:sp>
    <dsp:sp modelId="{4E032E81-AA73-1F4A-98CA-1184B3B4DFCB}">
      <dsp:nvSpPr>
        <dsp:cNvPr id="0" name=""/>
        <dsp:cNvSpPr/>
      </dsp:nvSpPr>
      <dsp:spPr>
        <a:xfrm>
          <a:off x="368855" y="152831"/>
          <a:ext cx="2177521" cy="217752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Research Data</a:t>
          </a:r>
          <a:endParaRPr lang="en-US" sz="1200" kern="1200" dirty="0"/>
        </a:p>
      </dsp:txBody>
      <dsp:txXfrm>
        <a:off x="586867" y="604149"/>
        <a:ext cx="803609" cy="596226"/>
      </dsp:txXfrm>
    </dsp:sp>
    <dsp:sp modelId="{6BEB97ED-54C0-894E-A00B-23412484953B}">
      <dsp:nvSpPr>
        <dsp:cNvPr id="0" name=""/>
        <dsp:cNvSpPr/>
      </dsp:nvSpPr>
      <dsp:spPr>
        <a:xfrm>
          <a:off x="279996" y="-15664"/>
          <a:ext cx="2447119" cy="244711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97F99-C2A7-2F4D-AE3E-A21057B466E3}">
      <dsp:nvSpPr>
        <dsp:cNvPr id="0" name=""/>
        <dsp:cNvSpPr/>
      </dsp:nvSpPr>
      <dsp:spPr>
        <a:xfrm>
          <a:off x="307159" y="91135"/>
          <a:ext cx="2447119" cy="244711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005AB-3938-B64C-A9F8-8E15D7493512}">
      <dsp:nvSpPr>
        <dsp:cNvPr id="0" name=""/>
        <dsp:cNvSpPr/>
      </dsp:nvSpPr>
      <dsp:spPr>
        <a:xfrm>
          <a:off x="234056" y="91135"/>
          <a:ext cx="2447119" cy="244711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8FD8C-E5CF-4544-B185-55ECED793398}">
      <dsp:nvSpPr>
        <dsp:cNvPr id="0" name=""/>
        <dsp:cNvSpPr/>
      </dsp:nvSpPr>
      <dsp:spPr>
        <a:xfrm>
          <a:off x="234056" y="18032"/>
          <a:ext cx="2447119" cy="244711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2794E-C0D9-A646-B100-EE4427322501}">
      <dsp:nvSpPr>
        <dsp:cNvPr id="0" name=""/>
        <dsp:cNvSpPr/>
      </dsp:nvSpPr>
      <dsp:spPr>
        <a:xfrm>
          <a:off x="530448" y="290446"/>
          <a:ext cx="3931636" cy="3931636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Digital services and applications</a:t>
          </a:r>
          <a:endParaRPr lang="en-US" sz="2200" kern="1200" dirty="0"/>
        </a:p>
      </dsp:txBody>
      <dsp:txXfrm>
        <a:off x="2617492" y="1105324"/>
        <a:ext cx="1450961" cy="1076519"/>
      </dsp:txXfrm>
    </dsp:sp>
    <dsp:sp modelId="{CFA63854-C70B-CE43-93B0-5606D2784C31}">
      <dsp:nvSpPr>
        <dsp:cNvPr id="0" name=""/>
        <dsp:cNvSpPr/>
      </dsp:nvSpPr>
      <dsp:spPr>
        <a:xfrm>
          <a:off x="530448" y="422436"/>
          <a:ext cx="3931636" cy="3931636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Knowledge &amp; Expertise </a:t>
          </a:r>
          <a:endParaRPr lang="en-US" sz="2200" kern="1200" dirty="0"/>
        </a:p>
      </dsp:txBody>
      <dsp:txXfrm>
        <a:off x="2617492" y="2462675"/>
        <a:ext cx="1450961" cy="1076519"/>
      </dsp:txXfrm>
    </dsp:sp>
    <dsp:sp modelId="{754413A2-DF39-1C49-843F-2C882A4EE95D}">
      <dsp:nvSpPr>
        <dsp:cNvPr id="0" name=""/>
        <dsp:cNvSpPr/>
      </dsp:nvSpPr>
      <dsp:spPr>
        <a:xfrm>
          <a:off x="398458" y="422436"/>
          <a:ext cx="3931636" cy="3931636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Instruments</a:t>
          </a:r>
          <a:endParaRPr lang="en-US" sz="2200" kern="1200" dirty="0"/>
        </a:p>
      </dsp:txBody>
      <dsp:txXfrm>
        <a:off x="792089" y="2462675"/>
        <a:ext cx="1450961" cy="1076519"/>
      </dsp:txXfrm>
    </dsp:sp>
    <dsp:sp modelId="{4E032E81-AA73-1F4A-98CA-1184B3B4DFCB}">
      <dsp:nvSpPr>
        <dsp:cNvPr id="0" name=""/>
        <dsp:cNvSpPr/>
      </dsp:nvSpPr>
      <dsp:spPr>
        <a:xfrm>
          <a:off x="398458" y="290446"/>
          <a:ext cx="3931636" cy="3931636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Research data</a:t>
          </a:r>
          <a:endParaRPr lang="en-US" sz="2200" kern="1200" dirty="0"/>
        </a:p>
      </dsp:txBody>
      <dsp:txXfrm>
        <a:off x="792089" y="1105324"/>
        <a:ext cx="1450961" cy="1076519"/>
      </dsp:txXfrm>
    </dsp:sp>
    <dsp:sp modelId="{6BEB97ED-54C0-894E-A00B-23412484953B}">
      <dsp:nvSpPr>
        <dsp:cNvPr id="0" name=""/>
        <dsp:cNvSpPr/>
      </dsp:nvSpPr>
      <dsp:spPr>
        <a:xfrm>
          <a:off x="238017" y="-13782"/>
          <a:ext cx="4418410" cy="4418410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97F99-C2A7-2F4D-AE3E-A21057B466E3}">
      <dsp:nvSpPr>
        <dsp:cNvPr id="0" name=""/>
        <dsp:cNvSpPr/>
      </dsp:nvSpPr>
      <dsp:spPr>
        <a:xfrm>
          <a:off x="287061" y="179049"/>
          <a:ext cx="4418410" cy="4418410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005AB-3938-B64C-A9F8-8E15D7493512}">
      <dsp:nvSpPr>
        <dsp:cNvPr id="0" name=""/>
        <dsp:cNvSpPr/>
      </dsp:nvSpPr>
      <dsp:spPr>
        <a:xfrm>
          <a:off x="155071" y="179049"/>
          <a:ext cx="4418410" cy="4418410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8FD8C-E5CF-4544-B185-55ECED793398}">
      <dsp:nvSpPr>
        <dsp:cNvPr id="0" name=""/>
        <dsp:cNvSpPr/>
      </dsp:nvSpPr>
      <dsp:spPr>
        <a:xfrm>
          <a:off x="155071" y="47059"/>
          <a:ext cx="4418410" cy="4418410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F682-7966-4F36-8C65-12C6AC282E64}" type="datetimeFigureOut">
              <a:rPr lang="en-GB" smtClean="0"/>
              <a:t>16/09/16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037CF-4AF3-4EA8-B0EF-23260E3D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2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EA1F-7887-426C-BD0E-29F38E7AB4A2}" type="datetimeFigureOut">
              <a:rPr lang="nl-NL" smtClean="0"/>
              <a:t>16/09/16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58AE9-46A5-49CB-B815-3CC2120EE8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488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2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58AE9-46A5-49CB-B815-3CC2120EE87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62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48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4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41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1727411" y="3643200"/>
            <a:ext cx="5689178" cy="431477"/>
          </a:xfrm>
        </p:spPr>
        <p:txBody>
          <a:bodyPr/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function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268761"/>
            <a:ext cx="777240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23200"/>
            <a:ext cx="6400800" cy="504056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Author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750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467544" y="1340768"/>
            <a:ext cx="3815655" cy="47847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1341438"/>
            <a:ext cx="4320480" cy="478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82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7544" y="1341438"/>
            <a:ext cx="8424936" cy="478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08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34104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94506" y="2378745"/>
            <a:ext cx="4040188" cy="377440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50705" y="134104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2601" y="2391445"/>
            <a:ext cx="4041775" cy="377440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8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12776"/>
            <a:ext cx="8075612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13" y="63769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A264-474B-4FCF-BC4F-D5F43632E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1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9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4"/>
            <a:ext cx="6534150" cy="470535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394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394" y="26369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noProof="0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9" y="4581128"/>
            <a:ext cx="1728191" cy="1313426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37129" y="6021288"/>
            <a:ext cx="8465149" cy="45719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22"/>
          <p:cNvSpPr txBox="1"/>
          <p:nvPr/>
        </p:nvSpPr>
        <p:spPr>
          <a:xfrm>
            <a:off x="752684" y="6153342"/>
            <a:ext cx="10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66B0"/>
                </a:solidFill>
                <a:latin typeface="Segoe UI" pitchFamily="34" charset="0"/>
                <a:cs typeface="Segoe UI" pitchFamily="34" charset="0"/>
              </a:rPr>
              <a:t>www.egi.eu</a:t>
            </a:r>
            <a:endParaRPr lang="nl-NL" sz="1200" b="1" dirty="0">
              <a:solidFill>
                <a:srgbClr val="0066B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1" name="Afbeelding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381328"/>
            <a:ext cx="657870" cy="442623"/>
          </a:xfrm>
          <a:prstGeom prst="rect">
            <a:avLst/>
          </a:prstGeom>
        </p:spPr>
      </p:pic>
      <p:sp>
        <p:nvSpPr>
          <p:cNvPr id="13" name="Tekstvak 10"/>
          <p:cNvSpPr txBox="1"/>
          <p:nvPr/>
        </p:nvSpPr>
        <p:spPr>
          <a:xfrm>
            <a:off x="479394" y="6402584"/>
            <a:ext cx="75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0" dirty="0" smtClean="0">
                <a:latin typeface="Segoe UI" pitchFamily="34" charset="0"/>
                <a:cs typeface="Segoe UI" pitchFamily="34" charset="0"/>
              </a:rPr>
              <a:t>EGI-Engage is co-funded by the Horizon 2020 Framework Programme</a:t>
            </a:r>
          </a:p>
          <a:p>
            <a:pPr algn="r"/>
            <a:r>
              <a:rPr lang="nl-NL" sz="1000" b="0" baseline="0" dirty="0" smtClean="0">
                <a:latin typeface="Segoe UI" pitchFamily="34" charset="0"/>
                <a:cs typeface="Segoe UI" pitchFamily="34" charset="0"/>
              </a:rPr>
              <a:t>  </a:t>
            </a:r>
            <a:r>
              <a:rPr lang="nl-NL" sz="1000" b="0" dirty="0" smtClean="0">
                <a:latin typeface="Segoe UI" pitchFamily="34" charset="0"/>
                <a:cs typeface="Segoe UI" pitchFamily="34" charset="0"/>
              </a:rPr>
              <a:t>of the European Union under grant number 654142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nl-NL" sz="1000" b="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66B0"/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Tx/>
        <a:buNone/>
        <a:defRPr sz="2800" b="1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" y="0"/>
            <a:ext cx="6534150" cy="470535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4F8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3448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22" name="Tekstvak 21"/>
          <p:cNvSpPr txBox="1"/>
          <p:nvPr/>
        </p:nvSpPr>
        <p:spPr>
          <a:xfrm>
            <a:off x="8508016" y="65253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72553E7-13AD-41CB-B8D3-4C5279D6D1DB}" type="slidenum">
              <a:rPr lang="nl-NL" sz="800" b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‹#›</a:t>
            </a:fld>
            <a:endParaRPr lang="nl-NL" sz="105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87624" y="6453336"/>
            <a:ext cx="6768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33"/>
          <a:stretch/>
        </p:blipFill>
        <p:spPr>
          <a:xfrm>
            <a:off x="251520" y="260648"/>
            <a:ext cx="1082732" cy="7110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13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52" r:id="rId2"/>
    <p:sldLayoutId id="2147483653" r:id="rId3"/>
    <p:sldLayoutId id="214748368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4F85C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45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" y="0"/>
            <a:ext cx="6534150" cy="470535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9" y="4581128"/>
            <a:ext cx="1728191" cy="1313426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37129" y="6021288"/>
            <a:ext cx="8465149" cy="45719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22"/>
          <p:cNvSpPr txBox="1"/>
          <p:nvPr/>
        </p:nvSpPr>
        <p:spPr>
          <a:xfrm>
            <a:off x="752684" y="6153342"/>
            <a:ext cx="10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66B0"/>
                </a:solidFill>
                <a:latin typeface="Segoe UI" pitchFamily="34" charset="0"/>
                <a:cs typeface="Segoe UI" pitchFamily="34" charset="0"/>
              </a:rPr>
              <a:t>www.egi.eu</a:t>
            </a:r>
            <a:endParaRPr lang="nl-NL" sz="1200" b="1" dirty="0">
              <a:solidFill>
                <a:srgbClr val="0066B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659" y="1124744"/>
            <a:ext cx="75787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kern="120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Thank you</a:t>
            </a:r>
            <a:r>
              <a:rPr lang="en-GB" sz="3600" b="1" kern="1200" baseline="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 for your </a:t>
            </a:r>
            <a:r>
              <a:rPr lang="en-GB" sz="3600" b="1" kern="1200" baseline="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attention</a:t>
            </a:r>
            <a:endParaRPr lang="en-GB" sz="3600" b="1" kern="1200" baseline="0" noProof="0" dirty="0" smtClean="0">
              <a:solidFill>
                <a:srgbClr val="0066B0"/>
              </a:solidFill>
              <a:latin typeface="Segoe UI" pitchFamily="34" charset="0"/>
              <a:ea typeface="Verdana" panose="020B0604030504040204" pitchFamily="34" charset="0"/>
              <a:cs typeface="Segoe UI" pitchFamily="34" charset="0"/>
            </a:endParaRPr>
          </a:p>
          <a:p>
            <a:pPr algn="ctr"/>
            <a:endParaRPr lang="en-GB" sz="3600" b="1" kern="1200" noProof="0" dirty="0" smtClean="0">
              <a:solidFill>
                <a:srgbClr val="0066B0"/>
              </a:solidFill>
              <a:latin typeface="Segoe UI" pitchFamily="34" charset="0"/>
              <a:ea typeface="Verdana" panose="020B0604030504040204" pitchFamily="34" charset="0"/>
              <a:cs typeface="Segoe UI" pitchFamily="34" charset="0"/>
            </a:endParaRPr>
          </a:p>
          <a:p>
            <a:pPr algn="ctr"/>
            <a:endParaRPr lang="en-GB" sz="2400" b="1" i="1" kern="1200" noProof="0" dirty="0" smtClean="0">
              <a:solidFill>
                <a:srgbClr val="0066B0"/>
              </a:solidFill>
              <a:latin typeface="Segoe UI" pitchFamily="34" charset="0"/>
              <a:ea typeface="Verdana" panose="020B0604030504040204" pitchFamily="34" charset="0"/>
              <a:cs typeface="Segoe UI" pitchFamily="34" charset="0"/>
            </a:endParaRPr>
          </a:p>
          <a:p>
            <a:pPr algn="l"/>
            <a:r>
              <a:rPr lang="en-GB" sz="2800" b="1" i="1" kern="120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Questions?</a:t>
            </a:r>
          </a:p>
        </p:txBody>
      </p:sp>
      <p:pic>
        <p:nvPicPr>
          <p:cNvPr id="7" name="Afbeelding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381328"/>
            <a:ext cx="657870" cy="442623"/>
          </a:xfrm>
          <a:prstGeom prst="rect">
            <a:avLst/>
          </a:prstGeom>
        </p:spPr>
      </p:pic>
      <p:sp>
        <p:nvSpPr>
          <p:cNvPr id="10" name="Tekstvak 10"/>
          <p:cNvSpPr txBox="1"/>
          <p:nvPr/>
        </p:nvSpPr>
        <p:spPr>
          <a:xfrm>
            <a:off x="479394" y="6402584"/>
            <a:ext cx="75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 by Parties of the EGI-Engage Consortium</a:t>
            </a:r>
            <a:r>
              <a:rPr lang="en-GB" sz="1000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licensed under a </a:t>
            </a:r>
          </a:p>
          <a:p>
            <a:pPr algn="r"/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Creative Commons Attribution 4.0 International License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nl-NL" sz="1000" b="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66B0"/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Tx/>
        <a:buNone/>
        <a:defRPr sz="2800" b="1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c.europa.eu/research/infrastructures/index_en.cfm?pg=access_r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research/openscience/index.cfm?pg=open-science-policy-platform" TargetMode="External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.europa.eu/digital-single-market/en/news/open-innovation-open-science-open-world-vision-europ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uropeancommonsassembly.eu/open-agenda-for-november-16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papers.ssrn.com/sol3/papers.cfm?abstract_id=2474405" TargetMode="External"/><Relationship Id="rId5" Type="http://schemas.openxmlformats.org/officeDocument/2006/relationships/hyperlink" Target="http://cordis.europa.eu/fp7/ict/e-infrastructure/docs/geg-report.pdf" TargetMode="External"/><Relationship Id="rId6" Type="http://schemas.openxmlformats.org/officeDocument/2006/relationships/hyperlink" Target="http://e-irg.eu/documents/10920/11274/e-irg-white-paper-2013-final.pdf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415" y="3212976"/>
            <a:ext cx="5689178" cy="936104"/>
          </a:xfrm>
        </p:spPr>
        <p:txBody>
          <a:bodyPr>
            <a:normAutofit/>
          </a:bodyPr>
          <a:lstStyle/>
          <a:p>
            <a:r>
              <a:rPr lang="en-GB" dirty="0" smtClean="0"/>
              <a:t>Strategy and Policy Manager, EGI Foundation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9512" y="836712"/>
            <a:ext cx="8856984" cy="1440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Commoning</a:t>
            </a:r>
            <a:r>
              <a:rPr lang="en-GB" dirty="0"/>
              <a:t> Open Infrastructures for Open Science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7604" y="2636912"/>
            <a:ext cx="6400800" cy="504056"/>
          </a:xfrm>
        </p:spPr>
        <p:txBody>
          <a:bodyPr/>
          <a:lstStyle/>
          <a:p>
            <a:r>
              <a:rPr lang="en-GB" dirty="0" smtClean="0"/>
              <a:t>Sergio Andreozzi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34072" y="4294837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Science for an Open </a:t>
            </a:r>
            <a:r>
              <a:rPr lang="en-US" dirty="0" smtClean="0"/>
              <a:t>Society</a:t>
            </a:r>
            <a:br>
              <a:rPr lang="en-US" dirty="0" smtClean="0"/>
            </a:br>
            <a:r>
              <a:rPr lang="en-US" dirty="0" smtClean="0"/>
              <a:t>20 Sep</a:t>
            </a:r>
            <a:r>
              <a:rPr lang="en-US" dirty="0" smtClean="0"/>
              <a:t> 2016, Amsterdam</a:t>
            </a:r>
            <a:endParaRPr lang="en-US" dirty="0" smtClean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292080" y="5373216"/>
            <a:ext cx="374496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sergio.andreozzi@egi.eu</a:t>
            </a:r>
          </a:p>
          <a:p>
            <a:r>
              <a:rPr lang="en-GB" dirty="0" smtClean="0"/>
              <a:t>@</a:t>
            </a:r>
            <a:r>
              <a:rPr lang="en-GB" dirty="0" err="1"/>
              <a:t>digitalities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661248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Towards a European Open Science Cloud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(Some) Challenges in </a:t>
            </a:r>
            <a:r>
              <a:rPr lang="en-US" dirty="0" err="1" smtClean="0"/>
              <a:t>Commoning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Open Infrastructures for Open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4525963"/>
          </a:xfrm>
        </p:spPr>
        <p:txBody>
          <a:bodyPr/>
          <a:lstStyle/>
          <a:p>
            <a:r>
              <a:rPr lang="en-US" sz="2400" dirty="0" smtClean="0"/>
              <a:t>Governance</a:t>
            </a:r>
          </a:p>
          <a:p>
            <a:pPr lvl="1"/>
            <a:r>
              <a:rPr lang="en-US" sz="2000" dirty="0" smtClean="0"/>
              <a:t>Balance between private vs. public vs. community </a:t>
            </a:r>
          </a:p>
          <a:p>
            <a:pPr lvl="1"/>
            <a:r>
              <a:rPr lang="en-US" sz="2000" dirty="0" smtClean="0"/>
              <a:t>Rules to access and participation </a:t>
            </a:r>
          </a:p>
          <a:p>
            <a:pPr lvl="2"/>
            <a:r>
              <a:rPr lang="en-US" sz="1800" dirty="0" smtClean="0"/>
              <a:t>E.g. </a:t>
            </a:r>
            <a:r>
              <a:rPr lang="en-US" sz="1800" dirty="0" smtClean="0">
                <a:hlinkClick r:id="rId2"/>
              </a:rPr>
              <a:t>guidelines for access policies to Research Infrastructures </a:t>
            </a:r>
            <a:endParaRPr lang="en-US" sz="1800" dirty="0" smtClean="0"/>
          </a:p>
          <a:p>
            <a:pPr lvl="1"/>
            <a:r>
              <a:rPr lang="en-US" sz="2000" dirty="0" smtClean="0"/>
              <a:t>Rules for decision-making and conflict resolution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Funding</a:t>
            </a:r>
          </a:p>
          <a:p>
            <a:pPr lvl="1"/>
            <a:r>
              <a:rPr lang="en-US" sz="2000" dirty="0" smtClean="0"/>
              <a:t>Ensuring long-term support</a:t>
            </a:r>
          </a:p>
          <a:p>
            <a:pPr lvl="1"/>
            <a:r>
              <a:rPr lang="en-US" sz="2000" dirty="0" smtClean="0"/>
              <a:t>Sustainable models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Integration and interoperability</a:t>
            </a:r>
          </a:p>
          <a:p>
            <a:pPr lvl="1"/>
            <a:r>
              <a:rPr lang="en-US" sz="2000" dirty="0" smtClean="0"/>
              <a:t>Standards</a:t>
            </a:r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4525963"/>
          </a:xfrm>
        </p:spPr>
        <p:txBody>
          <a:bodyPr/>
          <a:lstStyle/>
          <a:p>
            <a:r>
              <a:rPr lang="en-US" dirty="0" smtClean="0"/>
              <a:t>Open science </a:t>
            </a:r>
            <a:endParaRPr lang="en-US" dirty="0"/>
          </a:p>
          <a:p>
            <a:pPr lvl="1"/>
            <a:r>
              <a:rPr lang="en-US" dirty="0" smtClean="0"/>
              <a:t>as complex resource system</a:t>
            </a:r>
          </a:p>
          <a:p>
            <a:pPr lvl="1"/>
            <a:r>
              <a:rPr lang="en-US" dirty="0" smtClean="0"/>
              <a:t>as commons-based peer production process</a:t>
            </a:r>
          </a:p>
          <a:p>
            <a:pPr lvl="1"/>
            <a:r>
              <a:rPr lang="en-US" dirty="0" smtClean="0"/>
              <a:t>as an open value network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Open infrastructures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ssential inputs to OS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anaged as commons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note (1) </a:t>
            </a:r>
            <a:br>
              <a:rPr lang="en-US" dirty="0" smtClean="0"/>
            </a:br>
            <a:r>
              <a:rPr lang="en-US" dirty="0" smtClean="0"/>
              <a:t>EC policy making on open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6512" y="1196752"/>
            <a:ext cx="3815655" cy="47847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Commissioner </a:t>
            </a:r>
            <a:r>
              <a:rPr lang="en-US" dirty="0" err="1" smtClean="0"/>
              <a:t>Moedas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priorities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1236888"/>
            <a:ext cx="5508104" cy="478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3"/>
              </a:rPr>
              <a:t>Open Science Policy Platform (OSPP)</a:t>
            </a:r>
            <a:endParaRPr lang="en-US" sz="2400" dirty="0" smtClean="0"/>
          </a:p>
          <a:p>
            <a:r>
              <a:rPr lang="en-US" sz="2000" dirty="0" smtClean="0"/>
              <a:t>25 experts to provide </a:t>
            </a:r>
            <a:r>
              <a:rPr lang="en-US" sz="2000" dirty="0"/>
              <a:t>advice </a:t>
            </a:r>
            <a:r>
              <a:rPr lang="en-US" sz="2000" dirty="0" smtClean="0"/>
              <a:t>on the </a:t>
            </a:r>
            <a:r>
              <a:rPr lang="en-US" sz="2000" dirty="0">
                <a:solidFill>
                  <a:schemeClr val="tx2"/>
                </a:solidFill>
              </a:rPr>
              <a:t>development </a:t>
            </a:r>
            <a:r>
              <a:rPr lang="en-US" sz="2000" dirty="0" smtClean="0">
                <a:solidFill>
                  <a:schemeClr val="tx2"/>
                </a:solidFill>
              </a:rPr>
              <a:t>and implementation </a:t>
            </a:r>
            <a:r>
              <a:rPr lang="en-US" sz="2000" dirty="0">
                <a:solidFill>
                  <a:schemeClr val="tx2"/>
                </a:solidFill>
              </a:rPr>
              <a:t>of open science policy </a:t>
            </a:r>
            <a:r>
              <a:rPr lang="en-US" sz="2000" dirty="0"/>
              <a:t>in </a:t>
            </a:r>
            <a:r>
              <a:rPr lang="en-US" sz="2000" dirty="0" smtClean="0"/>
              <a:t>Europe</a:t>
            </a:r>
          </a:p>
          <a:p>
            <a:r>
              <a:rPr lang="en-US" sz="2000" dirty="0" smtClean="0"/>
              <a:t>8 policy ambitions: </a:t>
            </a:r>
          </a:p>
          <a:p>
            <a:pPr lvl="1"/>
            <a:r>
              <a:rPr lang="en-US" sz="1600" dirty="0" smtClean="0"/>
              <a:t>FAIR data</a:t>
            </a:r>
          </a:p>
          <a:p>
            <a:pPr lvl="1"/>
            <a:r>
              <a:rPr lang="en-US" sz="1600" dirty="0" smtClean="0"/>
              <a:t>European Open Science Cloud</a:t>
            </a:r>
          </a:p>
          <a:p>
            <a:pPr lvl="1"/>
            <a:r>
              <a:rPr lang="en-US" sz="1600" dirty="0" err="1" smtClean="0"/>
              <a:t>Altmetrics</a:t>
            </a:r>
            <a:endParaRPr lang="en-US" sz="1600" dirty="0" smtClean="0"/>
          </a:p>
          <a:p>
            <a:pPr lvl="1"/>
            <a:r>
              <a:rPr lang="en-US" sz="1600" dirty="0" smtClean="0"/>
              <a:t>Business models for scholarly </a:t>
            </a:r>
            <a:r>
              <a:rPr lang="en-US" sz="1600" dirty="0" err="1" smtClean="0"/>
              <a:t>comm</a:t>
            </a:r>
            <a:endParaRPr lang="en-US" sz="1600" dirty="0" smtClean="0"/>
          </a:p>
          <a:p>
            <a:pPr lvl="1"/>
            <a:r>
              <a:rPr lang="en-US" sz="1600" dirty="0" smtClean="0"/>
              <a:t>Rewards</a:t>
            </a:r>
          </a:p>
          <a:p>
            <a:pPr lvl="1"/>
            <a:r>
              <a:rPr lang="en-US" sz="1600" dirty="0" smtClean="0"/>
              <a:t>Research integrity</a:t>
            </a:r>
          </a:p>
          <a:p>
            <a:pPr lvl="1"/>
            <a:r>
              <a:rPr lang="en-US" sz="1600" dirty="0" smtClean="0"/>
              <a:t>Open science skills</a:t>
            </a:r>
          </a:p>
          <a:p>
            <a:pPr lvl="1"/>
            <a:r>
              <a:rPr lang="en-US" sz="1400" dirty="0" smtClean="0"/>
              <a:t>Citizen science</a:t>
            </a:r>
          </a:p>
          <a:p>
            <a:pPr lvl="1"/>
            <a:endParaRPr lang="en-US" sz="1400" dirty="0"/>
          </a:p>
          <a:p>
            <a:pPr lvl="1"/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04864"/>
            <a:ext cx="2952328" cy="39088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75448" y="5445224"/>
            <a:ext cx="460851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E-mail me to receive updates and/or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contribute your </a:t>
            </a:r>
            <a:r>
              <a:rPr lang="en-US" sz="2000" dirty="0" smtClean="0"/>
              <a:t>feedback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51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note (2) </a:t>
            </a:r>
            <a:br>
              <a:rPr lang="en-US" dirty="0" smtClean="0"/>
            </a:br>
            <a:r>
              <a:rPr lang="en-US" dirty="0" smtClean="0"/>
              <a:t>European Commons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16 Nov 2016 at the European Parliament</a:t>
            </a:r>
          </a:p>
          <a:p>
            <a:pPr lvl="1"/>
            <a:r>
              <a:rPr lang="en-US" dirty="0" smtClean="0"/>
              <a:t>Also in live streaming</a:t>
            </a:r>
          </a:p>
          <a:p>
            <a:pPr lvl="1"/>
            <a:r>
              <a:rPr lang="en-US" sz="1600" dirty="0">
                <a:hlinkClick r:id="rId2"/>
              </a:rPr>
              <a:t>http://europeancommonsassembly.eu/open-agenda-for-november-16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dirty="0" smtClean="0"/>
              <a:t>Target audience:</a:t>
            </a:r>
          </a:p>
          <a:p>
            <a:pPr lvl="1"/>
            <a:r>
              <a:rPr lang="en-US" dirty="0" smtClean="0"/>
              <a:t>Commons activists, policy makers, interested citizens</a:t>
            </a:r>
          </a:p>
          <a:p>
            <a:r>
              <a:rPr lang="en-US" dirty="0" smtClean="0"/>
              <a:t>Goals </a:t>
            </a:r>
          </a:p>
          <a:p>
            <a:pPr lvl="1"/>
            <a:r>
              <a:rPr lang="en-US" dirty="0" smtClean="0"/>
              <a:t>Increase visibility </a:t>
            </a:r>
            <a:r>
              <a:rPr lang="en-US" dirty="0"/>
              <a:t>and credibility for the commons </a:t>
            </a:r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Make concrete </a:t>
            </a:r>
            <a:r>
              <a:rPr lang="en-US" dirty="0"/>
              <a:t>legislative and funding </a:t>
            </a:r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Promote </a:t>
            </a:r>
            <a:r>
              <a:rPr lang="en-US" dirty="0"/>
              <a:t>direct </a:t>
            </a:r>
            <a:r>
              <a:rPr lang="en-US" dirty="0" smtClean="0"/>
              <a:t>democratic </a:t>
            </a:r>
            <a:r>
              <a:rPr lang="en-US" dirty="0"/>
              <a:t>participation in EU institutions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Commoning Open Infrastructures for Open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29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5292080" y="5373216"/>
            <a:ext cx="374496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sergio.andreozzi@egi.eu</a:t>
            </a:r>
          </a:p>
          <a:p>
            <a:r>
              <a:rPr lang="en-GB" dirty="0" smtClean="0"/>
              <a:t>@</a:t>
            </a:r>
            <a:r>
              <a:rPr lang="en-GB" dirty="0" err="1"/>
              <a:t>digitalities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661248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Science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628800"/>
            <a:ext cx="8059258" cy="370428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/>
              <a:t>Opening</a:t>
            </a:r>
            <a:r>
              <a:rPr lang="en-GB" sz="3600" dirty="0"/>
              <a:t> of the </a:t>
            </a:r>
            <a:r>
              <a:rPr lang="en-GB" sz="3600" b="1" dirty="0"/>
              <a:t>creation</a:t>
            </a:r>
            <a:r>
              <a:rPr lang="en-GB" sz="3600" dirty="0"/>
              <a:t>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and </a:t>
            </a:r>
            <a:r>
              <a:rPr lang="en-GB" sz="3600" b="1" dirty="0"/>
              <a:t>dissemination</a:t>
            </a:r>
            <a:r>
              <a:rPr lang="en-GB" sz="3600" dirty="0"/>
              <a:t> </a:t>
            </a: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of</a:t>
            </a:r>
            <a:r>
              <a:rPr lang="en-GB" sz="3600" b="1" dirty="0" smtClean="0"/>
              <a:t> </a:t>
            </a:r>
            <a:r>
              <a:rPr lang="en-GB" sz="3600" b="1" dirty="0"/>
              <a:t>scholarly knowledge</a:t>
            </a:r>
            <a:r>
              <a:rPr lang="en-GB" sz="3600" dirty="0"/>
              <a:t> </a:t>
            </a: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towards </a:t>
            </a:r>
            <a:r>
              <a:rPr lang="en-GB" sz="3600" dirty="0"/>
              <a:t>a multitude of stakeholders, </a:t>
            </a: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from </a:t>
            </a:r>
            <a:r>
              <a:rPr lang="en-GB" sz="3600" b="1" dirty="0"/>
              <a:t>professional researchers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dirty="0" smtClean="0"/>
              <a:t>to </a:t>
            </a:r>
            <a:r>
              <a:rPr lang="en-GB" sz="3600" b="1" dirty="0"/>
              <a:t>citizens</a:t>
            </a:r>
            <a:r>
              <a:rPr lang="en-US" sz="3600" b="1" dirty="0"/>
              <a:t>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1913" y="63769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C58A5B-376B-084A-9D2B-DD14A23CDFF5}" type="datetime1">
              <a:rPr lang="en-US" smtClean="0"/>
              <a:t>17/09/16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Open Science:</a:t>
            </a:r>
            <a:br>
              <a:rPr lang="en-US" sz="3600" dirty="0" smtClean="0"/>
            </a:br>
            <a:r>
              <a:rPr lang="en-US" sz="3100" dirty="0" smtClean="0"/>
              <a:t>as a </a:t>
            </a:r>
            <a:r>
              <a:rPr lang="en-US" sz="3100" dirty="0" smtClean="0"/>
              <a:t>Complex Resource System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5472608" cy="3456384"/>
          </a:xfrm>
        </p:spPr>
        <p:txBody>
          <a:bodyPr/>
          <a:lstStyle/>
          <a:p>
            <a:r>
              <a:rPr lang="en-GB" sz="2400" dirty="0" smtClean="0"/>
              <a:t>Scientific instruments</a:t>
            </a:r>
          </a:p>
          <a:p>
            <a:r>
              <a:rPr lang="en-GB" sz="2400" dirty="0"/>
              <a:t>Research </a:t>
            </a:r>
            <a:r>
              <a:rPr lang="en-GB" sz="2400" dirty="0" smtClean="0"/>
              <a:t>data</a:t>
            </a:r>
          </a:p>
          <a:p>
            <a:r>
              <a:rPr lang="en-GB" sz="2400" dirty="0"/>
              <a:t>Scientific </a:t>
            </a:r>
            <a:r>
              <a:rPr lang="en-GB" sz="2400" dirty="0" smtClean="0"/>
              <a:t>publications</a:t>
            </a:r>
          </a:p>
          <a:p>
            <a:r>
              <a:rPr lang="en-GB" sz="2400" dirty="0" smtClean="0"/>
              <a:t>Digital services</a:t>
            </a:r>
          </a:p>
          <a:p>
            <a:r>
              <a:rPr lang="en-GB" sz="2400" dirty="0" smtClean="0"/>
              <a:t>Software</a:t>
            </a:r>
          </a:p>
          <a:p>
            <a:r>
              <a:rPr lang="en-GB" sz="2400" dirty="0" smtClean="0"/>
              <a:t>Educational </a:t>
            </a:r>
            <a:r>
              <a:rPr lang="en-GB" sz="2400" dirty="0"/>
              <a:t>and </a:t>
            </a:r>
            <a:r>
              <a:rPr lang="en-GB" sz="2400" dirty="0" smtClean="0"/>
              <a:t>training material</a:t>
            </a:r>
          </a:p>
          <a:p>
            <a:r>
              <a:rPr lang="en-GB" sz="2400" dirty="0" smtClean="0"/>
              <a:t>Expertise</a:t>
            </a:r>
          </a:p>
          <a:p>
            <a:r>
              <a:rPr lang="en-GB" sz="2400" dirty="0" smtClean="0"/>
              <a:t>Funding</a:t>
            </a:r>
          </a:p>
          <a:p>
            <a:r>
              <a:rPr lang="is-IS" sz="2400" dirty="0" smtClean="0"/>
              <a:t>…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Commoning Open Infrastructures for Open Science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917874"/>
              </p:ext>
            </p:extLst>
          </p:nvPr>
        </p:nvGraphicFramePr>
        <p:xfrm>
          <a:off x="5580112" y="1700808"/>
          <a:ext cx="345638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3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Open Science:</a:t>
            </a:r>
            <a:br>
              <a:rPr lang="en-US" sz="3600" dirty="0" smtClean="0"/>
            </a:br>
            <a:r>
              <a:rPr lang="en-US" sz="2700" dirty="0"/>
              <a:t>as a Commons-based Peer </a:t>
            </a:r>
            <a:r>
              <a:rPr lang="en-US" sz="2700" dirty="0" smtClean="0"/>
              <a:t>Production (CBPP)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3" y="1340768"/>
            <a:ext cx="4361471" cy="5040560"/>
          </a:xfrm>
        </p:spPr>
        <p:txBody>
          <a:bodyPr/>
          <a:lstStyle/>
          <a:p>
            <a:r>
              <a:rPr lang="en-GB" sz="2000" dirty="0" smtClean="0"/>
              <a:t>Open</a:t>
            </a:r>
          </a:p>
          <a:p>
            <a:pPr lvl="1"/>
            <a:r>
              <a:rPr lang="en-GB" sz="1800" dirty="0" smtClean="0"/>
              <a:t>Access to participation</a:t>
            </a:r>
          </a:p>
          <a:p>
            <a:r>
              <a:rPr lang="en-GB" sz="2000" dirty="0" smtClean="0"/>
              <a:t>Transparent</a:t>
            </a:r>
          </a:p>
          <a:p>
            <a:pPr lvl="1"/>
            <a:r>
              <a:rPr lang="en-GB" sz="1800" dirty="0" smtClean="0"/>
              <a:t>Access to information</a:t>
            </a:r>
          </a:p>
          <a:p>
            <a:r>
              <a:rPr lang="en-GB" sz="2000" dirty="0" smtClean="0"/>
              <a:t>Decentralised</a:t>
            </a:r>
          </a:p>
          <a:p>
            <a:pPr lvl="1"/>
            <a:r>
              <a:rPr lang="en-GB" sz="1800" dirty="0" smtClean="0"/>
              <a:t>Allocation of resources</a:t>
            </a:r>
          </a:p>
          <a:p>
            <a:r>
              <a:rPr lang="en-GB" sz="2000" dirty="0" smtClean="0"/>
              <a:t>Horizontal</a:t>
            </a:r>
          </a:p>
          <a:p>
            <a:pPr lvl="1"/>
            <a:r>
              <a:rPr lang="en-GB" sz="1800" dirty="0" smtClean="0"/>
              <a:t>Autonomy</a:t>
            </a:r>
            <a:endParaRPr lang="en-GB" sz="2000" dirty="0" smtClean="0"/>
          </a:p>
          <a:p>
            <a:r>
              <a:rPr lang="en-GB" sz="2000" dirty="0" smtClean="0"/>
              <a:t>Shared resources</a:t>
            </a:r>
          </a:p>
          <a:p>
            <a:pPr lvl="1"/>
            <a:r>
              <a:rPr lang="en-GB" sz="1800" dirty="0" smtClean="0"/>
              <a:t>Integrated, easy and fair access</a:t>
            </a:r>
          </a:p>
          <a:p>
            <a:r>
              <a:rPr lang="en-GB" sz="2000" dirty="0" smtClean="0"/>
              <a:t>Engaged communities</a:t>
            </a:r>
          </a:p>
          <a:p>
            <a:pPr lvl="1"/>
            <a:r>
              <a:rPr lang="en-GB" sz="1800" dirty="0" smtClean="0"/>
              <a:t>Interdependent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Commoning Open Infrastructures for Open Science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 descr="1024px-Personas_en_red-1-1014x48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7" r="12612"/>
          <a:stretch/>
        </p:blipFill>
        <p:spPr>
          <a:xfrm>
            <a:off x="467544" y="1485627"/>
            <a:ext cx="4004222" cy="4391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602128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CBPP: http</a:t>
            </a:r>
            <a:r>
              <a:rPr lang="en-US" dirty="0"/>
              <a:t>://</a:t>
            </a:r>
            <a:r>
              <a:rPr lang="en-US" dirty="0" err="1"/>
              <a:t>ipp.oii.ox.ac.uk</a:t>
            </a:r>
            <a:r>
              <a:rPr lang="en-US" dirty="0"/>
              <a:t>/sites/</a:t>
            </a:r>
            <a:r>
              <a:rPr lang="en-US" dirty="0" err="1"/>
              <a:t>ipp</a:t>
            </a:r>
            <a:r>
              <a:rPr lang="en-US" dirty="0"/>
              <a:t>/files/documents/IPP2014_Maldonado.pdf</a:t>
            </a:r>
          </a:p>
        </p:txBody>
      </p:sp>
    </p:spTree>
    <p:extLst>
      <p:ext uri="{BB962C8B-B14F-4D97-AF65-F5344CB8AC3E}">
        <p14:creationId xmlns:p14="http://schemas.microsoft.com/office/powerpoint/2010/main" val="175025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 smtClean="0"/>
              <a:t>Commons dimensions for </a:t>
            </a:r>
            <a:br>
              <a:rPr lang="en-US" sz="2400" dirty="0" smtClean="0"/>
            </a:br>
            <a:r>
              <a:rPr lang="en-US" sz="2400" dirty="0" smtClean="0"/>
              <a:t>an Online Creation Community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12776"/>
            <a:ext cx="8075612" cy="45365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Collective </a:t>
            </a:r>
            <a:r>
              <a:rPr lang="en-US" sz="2400" dirty="0" smtClean="0">
                <a:solidFill>
                  <a:srgbClr val="1F497D"/>
                </a:solidFill>
              </a:rPr>
              <a:t>mission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1F497D"/>
                </a:solidFill>
              </a:rPr>
              <a:t>goal</a:t>
            </a:r>
            <a:r>
              <a:rPr lang="en-US" sz="2400" dirty="0" smtClean="0"/>
              <a:t> of the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Cultural principles and social norms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1F497D"/>
                </a:solidFill>
              </a:rPr>
              <a:t>Design</a:t>
            </a:r>
            <a:r>
              <a:rPr lang="en-US" sz="2400" dirty="0" smtClean="0"/>
              <a:t> of the platform of </a:t>
            </a:r>
            <a:r>
              <a:rPr lang="en-US" sz="2400" dirty="0" smtClean="0">
                <a:solidFill>
                  <a:srgbClr val="1F497D"/>
                </a:solidFill>
              </a:rPr>
              <a:t>participation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Conditions for </a:t>
            </a:r>
            <a:r>
              <a:rPr lang="en-US" sz="2400" dirty="0" smtClean="0">
                <a:solidFill>
                  <a:srgbClr val="1F497D"/>
                </a:solidFill>
              </a:rPr>
              <a:t>self-management of contributions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1F497D"/>
                </a:solidFill>
              </a:rPr>
              <a:t>Formal rules or policies </a:t>
            </a:r>
            <a:r>
              <a:rPr lang="en-US" sz="2400" dirty="0" smtClean="0"/>
              <a:t>for community interaction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1F497D"/>
                </a:solidFill>
              </a:rPr>
              <a:t>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1F497D"/>
                </a:solidFill>
              </a:rPr>
              <a:t>Decision-making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1F497D"/>
                </a:solidFill>
              </a:rPr>
              <a:t>conflict</a:t>
            </a:r>
            <a:r>
              <a:rPr lang="en-US" sz="2400" dirty="0" smtClean="0"/>
              <a:t> resolution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1F497D"/>
                </a:solidFill>
              </a:rPr>
              <a:t>Infrastructure provision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 algn="r">
              <a:buNone/>
            </a:pPr>
            <a:endParaRPr lang="en-US" sz="1400" i="1" dirty="0" smtClean="0"/>
          </a:p>
          <a:p>
            <a:pPr marL="0" indent="0" algn="r">
              <a:buNone/>
            </a:pPr>
            <a:r>
              <a:rPr lang="en-US" sz="1400" i="1" dirty="0" smtClean="0"/>
              <a:t>Source</a:t>
            </a:r>
            <a:r>
              <a:rPr lang="en-US" sz="1400" i="1" dirty="0" smtClean="0"/>
              <a:t>: “Governing Knowledge Commons” book (2014), p.288</a:t>
            </a:r>
            <a:endParaRPr lang="en-US" sz="1400" i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379E5-7562-F84B-832A-1DD9FF6D2BEF}" type="datetime1">
              <a:rPr lang="en-US" smtClean="0"/>
              <a:t>17/09/16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Open Science:</a:t>
            </a:r>
            <a:br>
              <a:rPr lang="en-US" sz="3200" dirty="0"/>
            </a:br>
            <a:r>
              <a:rPr lang="en-US" sz="2800" dirty="0"/>
              <a:t>as </a:t>
            </a:r>
            <a:r>
              <a:rPr lang="en-US" sz="2800" dirty="0" smtClean="0"/>
              <a:t>an Open Value Network (OVN)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7293"/>
            <a:ext cx="518457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Co</a:t>
            </a:r>
            <a:r>
              <a:rPr lang="en-US" sz="2400" dirty="0"/>
              <a:t>-create and aggregate </a:t>
            </a:r>
            <a:r>
              <a:rPr lang="en-US" sz="2400" dirty="0" smtClean="0"/>
              <a:t>value 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</a:rPr>
              <a:t>Responsible </a:t>
            </a:r>
            <a:r>
              <a:rPr lang="en-US" sz="2400" dirty="0">
                <a:solidFill>
                  <a:srgbClr val="1F497D"/>
                </a:solidFill>
              </a:rPr>
              <a:t>steward </a:t>
            </a:r>
            <a:r>
              <a:rPr lang="en-US" sz="2400" dirty="0"/>
              <a:t>of </a:t>
            </a:r>
            <a:r>
              <a:rPr lang="en-US" sz="2400" dirty="0" smtClean="0"/>
              <a:t>assets 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</a:rPr>
              <a:t>Account </a:t>
            </a:r>
            <a:r>
              <a:rPr lang="en-US" sz="2400" dirty="0">
                <a:solidFill>
                  <a:srgbClr val="1F497D"/>
                </a:solidFill>
              </a:rPr>
              <a:t>for </a:t>
            </a:r>
            <a:r>
              <a:rPr lang="en-US" sz="2400" dirty="0" smtClean="0">
                <a:solidFill>
                  <a:srgbClr val="1F497D"/>
                </a:solidFill>
              </a:rPr>
              <a:t>inputs/outcomes </a:t>
            </a:r>
            <a:r>
              <a:rPr lang="en-US" sz="2400" dirty="0">
                <a:solidFill>
                  <a:srgbClr val="1F497D"/>
                </a:solidFill>
              </a:rPr>
              <a:t>in a common ledger </a:t>
            </a:r>
            <a:r>
              <a:rPr lang="en-US" sz="2400" dirty="0" smtClean="0">
                <a:solidFill>
                  <a:srgbClr val="1F497D"/>
                </a:solidFill>
              </a:rPr>
              <a:t>system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</a:rPr>
              <a:t>Distribute </a:t>
            </a:r>
            <a:r>
              <a:rPr lang="en-US" sz="2400" dirty="0">
                <a:solidFill>
                  <a:srgbClr val="1F497D"/>
                </a:solidFill>
              </a:rPr>
              <a:t>value equitably </a:t>
            </a:r>
            <a:endParaRPr lang="en-US" sz="2400" dirty="0" smtClean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</a:rPr>
              <a:t>Share </a:t>
            </a:r>
            <a:r>
              <a:rPr lang="en-US" sz="2400" dirty="0">
                <a:solidFill>
                  <a:srgbClr val="1F497D"/>
                </a:solidFill>
              </a:rPr>
              <a:t>returns</a:t>
            </a:r>
            <a:r>
              <a:rPr lang="en-US" sz="2400" dirty="0"/>
              <a:t> </a:t>
            </a:r>
            <a:r>
              <a:rPr lang="en-US" sz="2400" dirty="0" smtClean="0"/>
              <a:t>amongst contributors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proportion to their </a:t>
            </a:r>
            <a:r>
              <a:rPr lang="en-US" sz="2000" dirty="0" smtClean="0"/>
              <a:t>contributions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  <p:pic>
        <p:nvPicPr>
          <p:cNvPr id="5" name="Picture 4" descr="Screen Shot 2016-09-18 at 12.07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9217"/>
          <a:stretch/>
        </p:blipFill>
        <p:spPr>
          <a:xfrm>
            <a:off x="5436096" y="1196752"/>
            <a:ext cx="3456384" cy="446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209" y="5733256"/>
            <a:ext cx="8579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OVN model: http</a:t>
            </a:r>
            <a:r>
              <a:rPr lang="en-US" dirty="0"/>
              <a:t>://</a:t>
            </a:r>
            <a:r>
              <a:rPr lang="en-US" dirty="0" err="1"/>
              <a:t>valuenetwork.referata.com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smtClean="0"/>
              <a:t>A working OVN: http</a:t>
            </a:r>
            <a:r>
              <a:rPr lang="en-US" dirty="0"/>
              <a:t>://</a:t>
            </a:r>
            <a:r>
              <a:rPr lang="en-US" dirty="0" err="1"/>
              <a:t>sensoricablog.blogspot.fr</a:t>
            </a:r>
            <a:r>
              <a:rPr lang="en-US" dirty="0"/>
              <a:t>/2016/09/</a:t>
            </a:r>
            <a:r>
              <a:rPr lang="en-US" dirty="0" err="1"/>
              <a:t>sensorica</a:t>
            </a:r>
            <a:r>
              <a:rPr lang="en-US" dirty="0"/>
              <a:t>-and-health-</a:t>
            </a:r>
            <a:r>
              <a:rPr lang="en-US" dirty="0" err="1"/>
              <a:t>care.html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4-20 at 16.48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276872"/>
            <a:ext cx="84836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 and </a:t>
            </a:r>
            <a:r>
              <a:rPr lang="en-US" dirty="0" err="1" smtClean="0"/>
              <a:t>Commoning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3024336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400" dirty="0" smtClean="0"/>
              <a:t>Institutionalised community governance of the </a:t>
            </a:r>
            <a:r>
              <a:rPr lang="en-GB" sz="2400" dirty="0" smtClean="0">
                <a:solidFill>
                  <a:srgbClr val="4F81BD"/>
                </a:solidFill>
              </a:rPr>
              <a:t>production</a:t>
            </a:r>
            <a:r>
              <a:rPr lang="en-GB" sz="2400" dirty="0" smtClean="0"/>
              <a:t> and/or </a:t>
            </a:r>
            <a:r>
              <a:rPr lang="en-GB" sz="2400" dirty="0" smtClean="0">
                <a:solidFill>
                  <a:srgbClr val="4F81BD"/>
                </a:solidFill>
              </a:rPr>
              <a:t>sharing</a:t>
            </a:r>
            <a:r>
              <a:rPr lang="en-GB" sz="2400" dirty="0" smtClean="0"/>
              <a:t> of a particular type of </a:t>
            </a:r>
            <a:r>
              <a:rPr lang="en-GB" sz="2400" dirty="0" smtClean="0"/>
              <a:t>resource (from </a:t>
            </a:r>
            <a:r>
              <a:rPr lang="en-GB" sz="2400" dirty="0" smtClean="0"/>
              <a:t>natural to </a:t>
            </a:r>
            <a:r>
              <a:rPr lang="en-GB" sz="2400" dirty="0" smtClean="0"/>
              <a:t>intellectual)</a:t>
            </a:r>
            <a:endParaRPr lang="en-GB" sz="2400" dirty="0" smtClean="0"/>
          </a:p>
          <a:p>
            <a:pPr marL="457200" lvl="1" indent="0">
              <a:buNone/>
            </a:pPr>
            <a:endParaRPr lang="en-GB" sz="2400" dirty="0" smtClean="0"/>
          </a:p>
          <a:p>
            <a:pPr marL="457200" lvl="1" indent="0">
              <a:buNone/>
            </a:pPr>
            <a:endParaRPr lang="en-GB" sz="2400" dirty="0" smtClean="0"/>
          </a:p>
          <a:p>
            <a:pPr lvl="1"/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Commoning Open Infrastructures for Open Science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6056" y="4365104"/>
            <a:ext cx="2304256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/>
              </a:rPr>
              <a:t>Constructing Genome Commons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23928" y="5301208"/>
            <a:ext cx="2304256" cy="86409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/>
              </a:rPr>
              <a:t>GÉANT: European Communications Commons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5301208"/>
            <a:ext cx="2304256" cy="86409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e</a:t>
            </a:r>
            <a:r>
              <a:rPr lang="en-US" dirty="0" smtClean="0">
                <a:hlinkClick r:id="rId6"/>
              </a:rPr>
              <a:t>-Infrastructure Commons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99792" y="4365104"/>
            <a:ext cx="2304256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365104"/>
            <a:ext cx="2304256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96336" y="4437112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1547664" y="5301208"/>
            <a:ext cx="2304256" cy="86409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Science Commons: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324036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set of interrelated resource systems </a:t>
            </a:r>
            <a:r>
              <a:rPr lang="en-US" sz="2400" dirty="0" smtClean="0"/>
              <a:t>governed </a:t>
            </a:r>
            <a:r>
              <a:rPr lang="en-US" sz="2400" dirty="0"/>
              <a:t>as commons that support the open creation and dissemination of scholarly </a:t>
            </a:r>
            <a:r>
              <a:rPr lang="en-US" sz="2400" dirty="0" smtClean="0"/>
              <a:t>knowledge</a:t>
            </a:r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dirty="0"/>
              <a:t>area of study in the commons theory applied to open </a:t>
            </a:r>
            <a:r>
              <a:rPr lang="en-US" sz="2400" dirty="0" smtClean="0"/>
              <a:t>science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6552833"/>
              </p:ext>
            </p:extLst>
          </p:nvPr>
        </p:nvGraphicFramePr>
        <p:xfrm>
          <a:off x="6012160" y="3212976"/>
          <a:ext cx="30243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259632" y="5939988"/>
            <a:ext cx="681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ebsite: www.opensciencecommons.org - paper: http://</a:t>
            </a:r>
            <a:r>
              <a:rPr lang="en-US" dirty="0" err="1" smtClean="0"/>
              <a:t>go.egi.eu</a:t>
            </a:r>
            <a:r>
              <a:rPr lang="en-US" dirty="0" smtClean="0"/>
              <a:t>/</a:t>
            </a:r>
            <a:r>
              <a:rPr lang="en-US" dirty="0" err="1" smtClean="0"/>
              <a:t>osc</a:t>
            </a:r>
            <a:endParaRPr lang="en-US" dirty="0"/>
          </a:p>
        </p:txBody>
      </p:sp>
      <p:pic>
        <p:nvPicPr>
          <p:cNvPr id="7" name="Picture 6" descr="Screen Shot 2015-02-04 at 01.09.0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1770550" cy="23762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1584176" cy="240837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3356992"/>
            <a:ext cx="1508112" cy="23762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1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Shot 2015-04-21 at 08.0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1567417" cy="664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endeavor (EU perspective)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Commoning Open Infrastructures for Open Science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50180684"/>
              </p:ext>
            </p:extLst>
          </p:nvPr>
        </p:nvGraphicFramePr>
        <p:xfrm>
          <a:off x="2123728" y="1412776"/>
          <a:ext cx="48965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Screen Shot 2015-02-26 at 09.31.1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3136"/>
            <a:ext cx="1872208" cy="79546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Screen Shot 2015-02-26 at 09.30.5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653136"/>
            <a:ext cx="1008112" cy="527256"/>
          </a:xfrm>
          <a:prstGeom prst="rect">
            <a:avLst/>
          </a:prstGeom>
        </p:spPr>
      </p:pic>
      <p:pic>
        <p:nvPicPr>
          <p:cNvPr id="10" name="Picture 9" descr="Screen Shot 2015-02-26 at 09.30.1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05064"/>
            <a:ext cx="1426342" cy="634628"/>
          </a:xfrm>
          <a:prstGeom prst="rect">
            <a:avLst/>
          </a:prstGeom>
        </p:spPr>
      </p:pic>
      <p:pic>
        <p:nvPicPr>
          <p:cNvPr id="12" name="Picture 11" descr="Screen Shot 2015-02-26 at 09.30.4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1088493" cy="800089"/>
          </a:xfrm>
          <a:prstGeom prst="rect">
            <a:avLst/>
          </a:prstGeom>
        </p:spPr>
      </p:pic>
      <p:pic>
        <p:nvPicPr>
          <p:cNvPr id="15" name="Picture 14" descr="Screen Shot 2015-04-20 at 19.45.24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29200"/>
            <a:ext cx="1595760" cy="606182"/>
          </a:xfrm>
          <a:prstGeom prst="rect">
            <a:avLst/>
          </a:prstGeom>
        </p:spPr>
      </p:pic>
      <p:pic>
        <p:nvPicPr>
          <p:cNvPr id="16" name="Picture 15" descr="Screen Shot 2015-04-20 at 19.57.09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6" y="1700808"/>
            <a:ext cx="2578100" cy="419100"/>
          </a:xfrm>
          <a:prstGeom prst="rect">
            <a:avLst/>
          </a:prstGeom>
        </p:spPr>
      </p:pic>
      <p:pic>
        <p:nvPicPr>
          <p:cNvPr id="17" name="Picture 16" descr="Screen Shot 2015-04-20 at 19.57.57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32" y="2132856"/>
            <a:ext cx="1104900" cy="914400"/>
          </a:xfrm>
          <a:prstGeom prst="rect">
            <a:avLst/>
          </a:prstGeom>
        </p:spPr>
      </p:pic>
      <p:pic>
        <p:nvPicPr>
          <p:cNvPr id="18" name="Picture 17" descr="Screen Shot 2015-04-20 at 19.58.38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1896740" cy="681886"/>
          </a:xfrm>
          <a:prstGeom prst="rect">
            <a:avLst/>
          </a:prstGeom>
        </p:spPr>
      </p:pic>
      <p:pic>
        <p:nvPicPr>
          <p:cNvPr id="19" name="Picture 18" descr="Screen Shot 2015-04-20 at 20.02.23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40768"/>
            <a:ext cx="2082800" cy="762000"/>
          </a:xfrm>
          <a:prstGeom prst="rect">
            <a:avLst/>
          </a:prstGeom>
        </p:spPr>
      </p:pic>
      <p:pic>
        <p:nvPicPr>
          <p:cNvPr id="20" name="Picture 19" descr="Screen Shot 2015-04-21 at 06.51.44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132856"/>
            <a:ext cx="1266807" cy="720080"/>
          </a:xfrm>
          <a:prstGeom prst="rect">
            <a:avLst/>
          </a:prstGeom>
        </p:spPr>
      </p:pic>
      <p:pic>
        <p:nvPicPr>
          <p:cNvPr id="22" name="Picture 21" descr="Screen Shot 2015-04-21 at 06.55.07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3" y="1484784"/>
            <a:ext cx="1052827" cy="1011808"/>
          </a:xfrm>
          <a:prstGeom prst="rect">
            <a:avLst/>
          </a:prstGeom>
        </p:spPr>
      </p:pic>
      <p:pic>
        <p:nvPicPr>
          <p:cNvPr id="23" name="Picture 22" descr="Screen Shot 2015-04-21 at 06.57.50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68760"/>
            <a:ext cx="1371724" cy="896897"/>
          </a:xfrm>
          <a:prstGeom prst="rect">
            <a:avLst/>
          </a:prstGeom>
        </p:spPr>
      </p:pic>
      <p:pic>
        <p:nvPicPr>
          <p:cNvPr id="24" name="Picture 23" descr="Screen Shot 2015-04-21 at 07.00.47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" y="2132856"/>
            <a:ext cx="2107828" cy="554948"/>
          </a:xfrm>
          <a:prstGeom prst="rect">
            <a:avLst/>
          </a:prstGeom>
        </p:spPr>
      </p:pic>
      <p:pic>
        <p:nvPicPr>
          <p:cNvPr id="26" name="Picture 25" descr="Screen Shot 2015-04-21 at 07.00.27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031876"/>
            <a:ext cx="1130061" cy="821060"/>
          </a:xfrm>
          <a:prstGeom prst="rect">
            <a:avLst/>
          </a:prstGeom>
        </p:spPr>
      </p:pic>
      <p:pic>
        <p:nvPicPr>
          <p:cNvPr id="27" name="Picture 26" descr="Screen Shot 2015-04-21 at 07.09.3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100344"/>
            <a:ext cx="2448272" cy="7049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48064" y="4725144"/>
            <a:ext cx="24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Centres of Excellence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30447" y="4437112"/>
            <a:ext cx="212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Innovation Centres</a:t>
            </a:r>
            <a:endParaRPr lang="en-US" dirty="0"/>
          </a:p>
        </p:txBody>
      </p:sp>
      <p:pic>
        <p:nvPicPr>
          <p:cNvPr id="31" name="Picture 30" descr="Screen Shot 2015-04-21 at 07.13.35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24736"/>
            <a:ext cx="2088232" cy="484384"/>
          </a:xfrm>
          <a:prstGeom prst="rect">
            <a:avLst/>
          </a:prstGeom>
        </p:spPr>
      </p:pic>
      <p:pic>
        <p:nvPicPr>
          <p:cNvPr id="32" name="Picture 31" descr="Screen Shot 2015-04-21 at 08.07.14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1512168" cy="596908"/>
          </a:xfrm>
          <a:prstGeom prst="rect">
            <a:avLst/>
          </a:prstGeom>
        </p:spPr>
      </p:pic>
      <p:pic>
        <p:nvPicPr>
          <p:cNvPr id="14" name="Picture 13" descr="Screen Shot 2015-04-20 at 19.36.50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45224"/>
            <a:ext cx="1368152" cy="558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08104" y="5805264"/>
            <a:ext cx="3201886" cy="287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03848" y="5301208"/>
            <a:ext cx="864096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51920" y="1052736"/>
            <a:ext cx="1024650" cy="833276"/>
          </a:xfrm>
          <a:prstGeom prst="rect">
            <a:avLst/>
          </a:prstGeom>
        </p:spPr>
      </p:pic>
      <p:pic>
        <p:nvPicPr>
          <p:cNvPr id="21" name="Picture 20" descr="Screen Shot 2015-04-21 at 06.54.12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780928"/>
            <a:ext cx="2044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EGI-Engag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EGI Powerpoint Presentation (body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GI Powerpoint Presentation (closing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EGI-Engage.potx</Template>
  <TotalTime>17104</TotalTime>
  <Words>624</Words>
  <Application>Microsoft Macintosh PowerPoint</Application>
  <PresentationFormat>On-screen Show (4:3)</PresentationFormat>
  <Paragraphs>152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EGI-Engage</vt:lpstr>
      <vt:lpstr>EGI Powerpoint Presentation (body)</vt:lpstr>
      <vt:lpstr>EGI Powerpoint Presentation (closing)</vt:lpstr>
      <vt:lpstr>Commoning Open Infrastructures for Open Science</vt:lpstr>
      <vt:lpstr>Open Science</vt:lpstr>
      <vt:lpstr>Open Science: as a Complex Resource System</vt:lpstr>
      <vt:lpstr>Open Science: as a Commons-based Peer Production (CBPP)</vt:lpstr>
      <vt:lpstr>Example: Commons dimensions for  an Online Creation Community</vt:lpstr>
      <vt:lpstr>Open Science: as an Open Value Network (OVN)</vt:lpstr>
      <vt:lpstr>Commons and Commoning</vt:lpstr>
      <vt:lpstr>Open Science Commons: Definition</vt:lpstr>
      <vt:lpstr>A common endeavor (EU perspective)</vt:lpstr>
      <vt:lpstr>Towards a European Open Science Cloud</vt:lpstr>
      <vt:lpstr>(Some) Challenges in Commoning  Open Infrastructures for Open Science</vt:lpstr>
      <vt:lpstr>Summary</vt:lpstr>
      <vt:lpstr>A final note (1)  EC policy making on open science</vt:lpstr>
      <vt:lpstr>A final note (2)  European Commons Assembly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Malgorzata Krakowian</dc:creator>
  <cp:lastModifiedBy>Sergio Andreozzi</cp:lastModifiedBy>
  <cp:revision>173</cp:revision>
  <cp:lastPrinted>2015-05-17T18:27:10Z</cp:lastPrinted>
  <dcterms:created xsi:type="dcterms:W3CDTF">2015-05-07T09:24:15Z</dcterms:created>
  <dcterms:modified xsi:type="dcterms:W3CDTF">2016-09-20T11:29:59Z</dcterms:modified>
</cp:coreProperties>
</file>