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courcelecture/OpenSource_A-Team-FinalResul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4146" y="1807003"/>
            <a:ext cx="4236886" cy="1392344"/>
            <a:chOff x="1651171" y="1787953"/>
            <a:chExt cx="4236886" cy="139234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674419" y="2872520"/>
              <a:ext cx="2116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모두 모여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!! 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퀴즈 풀자 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~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알 </a:t>
              </a:r>
              <a:r>
                <a:rPr lang="ko-KR" altLang="en-US" sz="6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쏭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7758212" y="4011591"/>
            <a:ext cx="319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20154300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임대인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20154219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조휘훈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20154295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강성민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5485" y="2365998"/>
            <a:ext cx="1769954" cy="1769955"/>
            <a:chOff x="1289785" y="2508873"/>
            <a:chExt cx="1769954" cy="17699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7001C0-76D1-436D-87C2-48C35ADABCB6}"/>
                </a:ext>
              </a:extLst>
            </p:cNvPr>
            <p:cNvSpPr/>
            <p:nvPr/>
          </p:nvSpPr>
          <p:spPr>
            <a:xfrm>
              <a:off x="1289785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1405544" y="3039907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종류의 게임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79437" y="2365998"/>
            <a:ext cx="1813318" cy="1769955"/>
            <a:chOff x="3059737" y="2508873"/>
            <a:chExt cx="1813318" cy="17699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A83BFEF-D3E1-4B81-816E-782E0F7C20B3}"/>
                </a:ext>
              </a:extLst>
            </p:cNvPr>
            <p:cNvSpPr/>
            <p:nvPr/>
          </p:nvSpPr>
          <p:spPr>
            <a:xfrm>
              <a:off x="3059737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3059737" y="2992221"/>
              <a:ext cx="18133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풍부한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베이스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91533" y="2365998"/>
            <a:ext cx="1769954" cy="1769955"/>
            <a:chOff x="2176193" y="4036229"/>
            <a:chExt cx="1769954" cy="17699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582683" y="4611859"/>
              <a:ext cx="9541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미려한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나아갈 점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21765" y="4413873"/>
            <a:ext cx="1769954" cy="1769955"/>
            <a:chOff x="2176193" y="4036229"/>
            <a:chExt cx="1769954" cy="17699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409559" y="4611859"/>
              <a:ext cx="130035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확실한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관리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48555" y="4413872"/>
            <a:ext cx="1769954" cy="1769955"/>
            <a:chOff x="2176193" y="4036229"/>
            <a:chExt cx="1769954" cy="17699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292602" y="4633938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안정성 있는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47660" y="2460845"/>
            <a:ext cx="4257920" cy="2879339"/>
            <a:chOff x="4404760" y="2156045"/>
            <a:chExt cx="4257920" cy="287933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7A7DEF-A1A5-45DB-98A4-DF0BB676C627}"/>
                </a:ext>
              </a:extLst>
            </p:cNvPr>
            <p:cNvCxnSpPr/>
            <p:nvPr/>
          </p:nvCxnSpPr>
          <p:spPr>
            <a:xfrm>
              <a:off x="4701339" y="4143082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26B87-F9BD-4D21-BF58-7D6939651A51}"/>
                </a:ext>
              </a:extLst>
            </p:cNvPr>
            <p:cNvSpPr txBox="1"/>
            <p:nvPr/>
          </p:nvSpPr>
          <p:spPr>
            <a:xfrm>
              <a:off x="4701339" y="4158221"/>
              <a:ext cx="3961341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질문 받습니다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(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자세한 사항은 </a:t>
              </a:r>
              <a:r>
                <a:rPr lang="en-US" sz="1100" b="1" dirty="0" err="1" smtClean="0">
                  <a:hlinkClick r:id="rId2"/>
                </a:rPr>
                <a:t>OpenSource_A</a:t>
              </a:r>
              <a:r>
                <a:rPr lang="en-US" sz="1100" b="1" dirty="0" smtClean="0">
                  <a:hlinkClick r:id="rId2"/>
                </a:rPr>
                <a:t>-Team-</a:t>
              </a:r>
              <a:r>
                <a:rPr lang="en-US" sz="1100" b="1" dirty="0" err="1" smtClean="0">
                  <a:hlinkClick r:id="rId2"/>
                </a:rPr>
                <a:t>FinalResult</a:t>
              </a:r>
              <a:r>
                <a:rPr lang="en-US" sz="1100" b="1" dirty="0" smtClean="0"/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저장소의</a:t>
              </a:r>
              <a:r>
                <a:rPr lang="en-US" sz="1100" b="1" dirty="0" smtClean="0"/>
                <a:t> </a:t>
              </a:r>
              <a:endParaRPr lang="en-US" sz="1100" dirty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Git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hub ‘README.md’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파일 참고바랍니다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.)</a:t>
              </a:r>
              <a:endPara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FCA96D-33A3-4F8F-8F65-992B97B15DA5}"/>
                </a:ext>
              </a:extLst>
            </p:cNvPr>
            <p:cNvSpPr/>
            <p:nvPr/>
          </p:nvSpPr>
          <p:spPr>
            <a:xfrm>
              <a:off x="4404760" y="2156045"/>
              <a:ext cx="1138790" cy="595761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4594643" y="2188952"/>
              <a:ext cx="28552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2801829" y="3247127"/>
            <a:ext cx="6588342" cy="1428750"/>
            <a:chOff x="1795463" y="2714625"/>
            <a:chExt cx="6588342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795463" y="2714625"/>
              <a:ext cx="1428750" cy="1428750"/>
              <a:chOff x="1795463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79546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1904544" y="3075057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프로젝트</a:t>
                </a:r>
                <a:endParaRPr lang="en-US" altLang="ko-KR" sz="2000" b="1" dirty="0" smtClean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목표</a:t>
                </a:r>
                <a:endParaRPr lang="ko-KR" altLang="en-US" sz="2000" b="1" dirty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F7198FE-1F6C-4278-8BA6-D455C00C2D41}"/>
                </a:ext>
              </a:extLst>
            </p:cNvPr>
            <p:cNvSpPr/>
            <p:nvPr/>
          </p:nvSpPr>
          <p:spPr>
            <a:xfrm>
              <a:off x="3515327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B59DE8E-CDF6-4551-B287-C7C5F3EC2EF4}"/>
                </a:ext>
              </a:extLst>
            </p:cNvPr>
            <p:cNvSpPr/>
            <p:nvPr/>
          </p:nvSpPr>
          <p:spPr>
            <a:xfrm>
              <a:off x="5235191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B1DF4B4-54CA-4C9C-B3CF-6B8503FFEE81}"/>
                </a:ext>
              </a:extLst>
            </p:cNvPr>
            <p:cNvSpPr/>
            <p:nvPr/>
          </p:nvSpPr>
          <p:spPr>
            <a:xfrm>
              <a:off x="6955055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4CB76-0966-459D-8081-F4E74CEF0DC7}"/>
              </a:ext>
            </a:extLst>
          </p:cNvPr>
          <p:cNvGrpSpPr/>
          <p:nvPr/>
        </p:nvGrpSpPr>
        <p:grpSpPr>
          <a:xfrm>
            <a:off x="4920838" y="5430014"/>
            <a:ext cx="2350323" cy="341029"/>
            <a:chOff x="5066395" y="4487509"/>
            <a:chExt cx="2350323" cy="34102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480290-0C92-4574-B631-155D916913A6}"/>
                </a:ext>
              </a:extLst>
            </p:cNvPr>
            <p:cNvCxnSpPr/>
            <p:nvPr/>
          </p:nvCxnSpPr>
          <p:spPr>
            <a:xfrm>
              <a:off x="5514850" y="4487509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41690F-3CA3-43A4-9C00-0A1A716ABEEE}"/>
                </a:ext>
              </a:extLst>
            </p:cNvPr>
            <p:cNvSpPr txBox="1"/>
            <p:nvPr/>
          </p:nvSpPr>
          <p:spPr>
            <a:xfrm>
              <a:off x="5066395" y="4520761"/>
              <a:ext cx="2350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OPEN SOURCE A - TEAM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781741" y="185837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720016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INDEX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4630776" y="360755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프로그램</a:t>
            </a:r>
            <a:endParaRPr lang="en-US" altLang="ko-KR" sz="2000" b="1" dirty="0" smtClean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설명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6286757" y="3761447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나아갈 점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8193933" y="3761447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Q &amp; A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993" y="3488924"/>
            <a:ext cx="6096000" cy="2246769"/>
            <a:chOff x="554880" y="3488924"/>
            <a:chExt cx="6096000" cy="224676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2131748" y="4798088"/>
              <a:ext cx="527475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913649" y="4267930"/>
              <a:ext cx="1726914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554880" y="3488924"/>
              <a:ext cx="6096000" cy="2246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C, JAVA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언어를 배우며 얻은 모든 걸 쏟아 붓자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서버와 데이터 베이스를 연동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DOS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창이 아닌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사용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스레딩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제네릭 등 라이브러리 적극 사용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41729" y="2354346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061959"/>
            <a:ext cx="177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30E05-457A-4069-AD3A-07AB9E03A862}"/>
              </a:ext>
            </a:extLst>
          </p:cNvPr>
          <p:cNvSpPr txBox="1"/>
          <p:nvPr/>
        </p:nvSpPr>
        <p:spPr>
          <a:xfrm>
            <a:off x="5190919" y="2554469"/>
            <a:ext cx="17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CONTENTS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6945419" y="2336720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07819" y="3479593"/>
            <a:ext cx="6096000" cy="1708160"/>
            <a:chOff x="6807819" y="3479593"/>
            <a:chExt cx="6096000" cy="17081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10273361" y="4788564"/>
              <a:ext cx="439542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8724121" y="4267931"/>
              <a:ext cx="849086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807819" y="3479593"/>
              <a:ext cx="6096000" cy="17081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혼자만 주구장창 하지않고 협업을 해보자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각자의 장점을 살려 파트 분배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쓰이는 협업 툴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hub)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이용해 협업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7001C0-76D1-436D-87C2-48C35ADABCB6}"/>
              </a:ext>
            </a:extLst>
          </p:cNvPr>
          <p:cNvSpPr/>
          <p:nvPr/>
        </p:nvSpPr>
        <p:spPr>
          <a:xfrm>
            <a:off x="1289785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1524585" y="3195813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349E1A3-887E-4ADC-9EF2-B397497D30D2}"/>
              </a:ext>
            </a:extLst>
          </p:cNvPr>
          <p:cNvSpPr/>
          <p:nvPr/>
        </p:nvSpPr>
        <p:spPr>
          <a:xfrm>
            <a:off x="2176193" y="4036229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83BFEF-D3E1-4B81-816E-782E0F7C20B3}"/>
              </a:ext>
            </a:extLst>
          </p:cNvPr>
          <p:cNvSpPr/>
          <p:nvPr/>
        </p:nvSpPr>
        <p:spPr>
          <a:xfrm>
            <a:off x="3059737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6F9053A-F979-4C46-9BEF-23AFFF88609B}"/>
              </a:ext>
            </a:extLst>
          </p:cNvPr>
          <p:cNvCxnSpPr>
            <a:cxnSpLocks/>
          </p:cNvCxnSpPr>
          <p:nvPr/>
        </p:nvCxnSpPr>
        <p:spPr>
          <a:xfrm>
            <a:off x="4541874" y="4278828"/>
            <a:ext cx="2595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7A0140B-F0AC-4CF0-8CFC-3D1E1627986A}"/>
              </a:ext>
            </a:extLst>
          </p:cNvPr>
          <p:cNvSpPr/>
          <p:nvPr/>
        </p:nvSpPr>
        <p:spPr>
          <a:xfrm>
            <a:off x="7362311" y="2508873"/>
            <a:ext cx="3539908" cy="353991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C5FD27-7107-4968-8F6E-BFDFA043161A}"/>
              </a:ext>
            </a:extLst>
          </p:cNvPr>
          <p:cNvSpPr/>
          <p:nvPr/>
        </p:nvSpPr>
        <p:spPr>
          <a:xfrm>
            <a:off x="8225606" y="3817163"/>
            <a:ext cx="1813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5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ko-KR" altLang="en-US" sz="5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>
            <a:off x="6807460" y="3951121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3275212" y="3195813"/>
            <a:ext cx="1326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Maria DB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2558325" y="4728385"/>
            <a:ext cx="100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 flipV="1">
            <a:off x="6810568" y="4280803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16938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2" y="2875960"/>
            <a:ext cx="3895725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919456"/>
            <a:ext cx="4829175" cy="5114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53275" y="1313688"/>
            <a:ext cx="3057525" cy="431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343650" y="919456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648200" y="324570"/>
            <a:ext cx="19526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로그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67950" y="1313688"/>
            <a:ext cx="1504950" cy="208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67950" y="3485388"/>
            <a:ext cx="1504950" cy="214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3519776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62675" y="2047141"/>
            <a:ext cx="4128282" cy="742950"/>
            <a:chOff x="6162675" y="2047141"/>
            <a:chExt cx="4128282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153275" y="5708382"/>
            <a:ext cx="1504950" cy="18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315075" y="3961666"/>
            <a:ext cx="4128282" cy="742950"/>
            <a:chOff x="6162675" y="2047141"/>
            <a:chExt cx="4128282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20137" y="5706307"/>
            <a:ext cx="1504950" cy="233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8714935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055785" y="6137807"/>
            <a:ext cx="22552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26790" y="37603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26790" y="42175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59800" y="4550990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95399" y="5559080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2684539" y="503185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420138" y="6039944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9" y="920926"/>
            <a:ext cx="5134214" cy="5068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25958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4200" y="1524000"/>
            <a:ext cx="2521511" cy="410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124576" y="919457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726047" y="305520"/>
            <a:ext cx="169380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로그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05950" y="1524000"/>
            <a:ext cx="2419350" cy="202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5950" y="3607362"/>
            <a:ext cx="2419350" cy="202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56754" y="3654273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72502" y="2047141"/>
            <a:ext cx="3356459" cy="742950"/>
            <a:chOff x="7678542" y="2047141"/>
            <a:chExt cx="2612415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>
              <a:off x="7678542" y="2253924"/>
              <a:ext cx="23174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6934200" y="5712668"/>
            <a:ext cx="2466976" cy="1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170940" y="3961666"/>
            <a:ext cx="3510417" cy="742950"/>
            <a:chOff x="6780540" y="2047141"/>
            <a:chExt cx="3510417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780540" y="2264884"/>
              <a:ext cx="3230236" cy="176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7" y="2601368"/>
            <a:ext cx="3886200" cy="267652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510712" y="5706307"/>
            <a:ext cx="2414588" cy="19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9505510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846360" y="6137807"/>
            <a:ext cx="4278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45840" y="3274534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45840" y="37222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78850" y="4065215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14449" y="5073305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1913014" y="455560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71974" y="5545205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6200000">
            <a:off x="2698263" y="4990413"/>
            <a:ext cx="1753909" cy="742950"/>
            <a:chOff x="8537048" y="2047141"/>
            <a:chExt cx="1753909" cy="742950"/>
          </a:xfrm>
        </p:grpSpPr>
        <p:cxnSp>
          <p:nvCxnSpPr>
            <p:cNvPr id="46" name="직선 화살표 연결선 45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584177" y="6007988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 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45840" y="41794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/>
          <p:cNvSpPr/>
          <p:nvPr/>
        </p:nvSpPr>
        <p:spPr>
          <a:xfrm>
            <a:off x="6936772" y="1275588"/>
            <a:ext cx="4988528" cy="16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9558127" y="657822"/>
            <a:ext cx="10657" cy="637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903120" y="-86546"/>
            <a:ext cx="33840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 PORT 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89" y="866110"/>
            <a:ext cx="7998535" cy="57061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050590" y="1530196"/>
            <a:ext cx="3236035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67075" y="2058834"/>
            <a:ext cx="914400" cy="893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4" y="3061525"/>
            <a:ext cx="5266739" cy="8437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4395787"/>
            <a:ext cx="4958429" cy="10048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8946439" y="1242065"/>
            <a:ext cx="2997912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001000" y="1770703"/>
            <a:ext cx="1076323" cy="2515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3" y="4741425"/>
            <a:ext cx="10058400" cy="1378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96" y="1771853"/>
            <a:ext cx="7324725" cy="14081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419520" y="3641261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접속 시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92081" y="3887705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종료 시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0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609759" cy="1384995"/>
            <a:chOff x="666841" y="2077884"/>
            <a:chExt cx="260975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60975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퀴즈 푸는 과정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후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381420" y="3707936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종료 후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768281" y="3859130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푸는 중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1" y="1842016"/>
            <a:ext cx="7296150" cy="13430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0" y="4741425"/>
            <a:ext cx="10058400" cy="16223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6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262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대인 임</cp:lastModifiedBy>
  <cp:revision>29</cp:revision>
  <dcterms:created xsi:type="dcterms:W3CDTF">2018-04-26T13:55:58Z</dcterms:created>
  <dcterms:modified xsi:type="dcterms:W3CDTF">2018-11-29T13:46:32Z</dcterms:modified>
</cp:coreProperties>
</file>