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4" r:id="rId3"/>
    <p:sldId id="259" r:id="rId4"/>
    <p:sldId id="288" r:id="rId5"/>
    <p:sldId id="261" r:id="rId6"/>
    <p:sldId id="289" r:id="rId7"/>
    <p:sldId id="28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326EF-5202-463E-A96D-F7970B18E902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C2BAF-25F2-40DA-B6C9-2F4A69130B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6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황미진 노아름 최효은 김다현 전주미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0086C-2614-4A2F-8AAA-525A5E2A167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3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3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6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6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2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7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4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3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0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C4B4-D56F-4E25-956F-5E09108966C6}" type="datetimeFigureOut">
              <a:rPr lang="ko-KR" altLang="en-US" smtClean="0"/>
              <a:pPr/>
              <a:t>2018-11-06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20F0-A439-4BB3-A023-142CA2A6AC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9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11560" y="2074737"/>
            <a:ext cx="2664296" cy="2707557"/>
            <a:chOff x="1187624" y="1988840"/>
            <a:chExt cx="2088232" cy="2122139"/>
          </a:xfrm>
        </p:grpSpPr>
        <p:sp>
          <p:nvSpPr>
            <p:cNvPr id="4" name="막힌 원호 3"/>
            <p:cNvSpPr/>
            <p:nvPr/>
          </p:nvSpPr>
          <p:spPr>
            <a:xfrm>
              <a:off x="1187624" y="1988840"/>
              <a:ext cx="2088232" cy="2088232"/>
            </a:xfrm>
            <a:prstGeom prst="blockArc">
              <a:avLst>
                <a:gd name="adj1" fmla="val 10800000"/>
                <a:gd name="adj2" fmla="val 133482"/>
                <a:gd name="adj3" fmla="val 63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막힌 원호 17"/>
            <p:cNvSpPr/>
            <p:nvPr/>
          </p:nvSpPr>
          <p:spPr>
            <a:xfrm rot="10800000">
              <a:off x="1187624" y="2022747"/>
              <a:ext cx="2088232" cy="2088232"/>
            </a:xfrm>
            <a:prstGeom prst="blockArc">
              <a:avLst>
                <a:gd name="adj1" fmla="val 10800000"/>
                <a:gd name="adj2" fmla="val 133482"/>
                <a:gd name="adj3" fmla="val 631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00759" y="2353072"/>
            <a:ext cx="168589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 smtClean="0">
                <a:ln w="31550"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altLang="ko-KR" sz="6000" b="1" cap="none" spc="0" dirty="0">
              <a:ln w="31550"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2971" y="2357830"/>
            <a:ext cx="3662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solidFill>
                  <a:srgbClr val="00B0F0"/>
                </a:solidFill>
                <a:latin typeface="HY수평선B" pitchFamily="18" charset="-127"/>
                <a:ea typeface="HY수평선B" pitchFamily="18" charset="-127"/>
              </a:rPr>
              <a:t>Q</a:t>
            </a:r>
            <a:r>
              <a:rPr lang="en-US" altLang="ko-KR" sz="3600" b="1" dirty="0" err="1" smtClean="0">
                <a:solidFill>
                  <a:srgbClr val="00B0F0"/>
                </a:solidFill>
                <a:latin typeface="HY수평선B" pitchFamily="18" charset="-127"/>
                <a:ea typeface="HY수평선B" pitchFamily="18" charset="-127"/>
              </a:rPr>
              <a:t>uiz</a:t>
            </a:r>
            <a:r>
              <a:rPr lang="en-US" altLang="ko-KR" sz="6000" b="1" dirty="0" err="1" smtClean="0">
                <a:solidFill>
                  <a:srgbClr val="00B0F0"/>
                </a:solidFill>
                <a:latin typeface="HY수평선B" pitchFamily="18" charset="-127"/>
                <a:ea typeface="HY수평선B" pitchFamily="18" charset="-127"/>
              </a:rPr>
              <a:t>_G</a:t>
            </a:r>
            <a:r>
              <a:rPr lang="en-US" altLang="ko-KR" sz="3600" b="1" dirty="0" err="1" smtClean="0">
                <a:solidFill>
                  <a:srgbClr val="00B0F0"/>
                </a:solidFill>
                <a:latin typeface="HY수평선B" pitchFamily="18" charset="-127"/>
                <a:ea typeface="HY수평선B" pitchFamily="18" charset="-127"/>
              </a:rPr>
              <a:t>ame</a:t>
            </a:r>
            <a:endParaRPr lang="ko-KR" altLang="en-US" sz="3600" b="1" dirty="0">
              <a:solidFill>
                <a:srgbClr val="00B0F0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11891" y="3406714"/>
            <a:ext cx="6480720" cy="14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1151439" y="3397189"/>
            <a:ext cx="1934691" cy="151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329862" y="3522494"/>
            <a:ext cx="5130570" cy="338554"/>
            <a:chOff x="3185846" y="3501008"/>
            <a:chExt cx="513057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3185846" y="3501008"/>
              <a:ext cx="1386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팀 명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:	,</a:t>
              </a:r>
              <a:endParaRPr lang="ko-KR" altLang="en-US" sz="1600" b="1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6016" y="3501008"/>
              <a:ext cx="360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팀 원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: </a:t>
              </a:r>
              <a:r>
                <a:rPr lang="ko-KR" altLang="en-US" sz="1600" b="1" dirty="0" err="1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조휘훈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,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임대인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,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강성민</a:t>
              </a:r>
              <a:endParaRPr lang="ko-KR" altLang="en-US" sz="1600" b="1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5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231737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rgbClr val="00B0F0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I</a:t>
            </a:r>
            <a:r>
              <a:rPr lang="en-US" altLang="ko-KR" sz="7200" dirty="0" smtClean="0">
                <a:solidFill>
                  <a:schemeClr val="bg1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N</a:t>
            </a:r>
            <a:r>
              <a:rPr lang="en-US" altLang="ko-KR" sz="7200" dirty="0" smtClean="0">
                <a:solidFill>
                  <a:srgbClr val="00B0F0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D</a:t>
            </a:r>
            <a:r>
              <a:rPr lang="en-US" altLang="ko-KR" sz="7200" dirty="0" smtClean="0">
                <a:solidFill>
                  <a:schemeClr val="bg1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E</a:t>
            </a:r>
            <a:r>
              <a:rPr lang="en-US" altLang="ko-KR" sz="7200" dirty="0" smtClean="0">
                <a:solidFill>
                  <a:srgbClr val="00B0F0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X</a:t>
            </a:r>
            <a:endParaRPr lang="ko-KR" altLang="en-US" sz="7200" dirty="0">
              <a:solidFill>
                <a:srgbClr val="00B0F0"/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82340" y="3388870"/>
            <a:ext cx="2808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572000" y="2270873"/>
            <a:ext cx="3600400" cy="2166239"/>
            <a:chOff x="4644008" y="1876762"/>
            <a:chExt cx="3600400" cy="1653033"/>
          </a:xfrm>
        </p:grpSpPr>
        <p:sp>
          <p:nvSpPr>
            <p:cNvPr id="21" name="TextBox 20"/>
            <p:cNvSpPr txBox="1"/>
            <p:nvPr/>
          </p:nvSpPr>
          <p:spPr>
            <a:xfrm>
              <a:off x="4644008" y="1876762"/>
              <a:ext cx="3528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01. 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퀴즈 프로그램 개요</a:t>
              </a:r>
              <a:endParaRPr lang="ko-KR" altLang="en-US" sz="2000" b="1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4008" y="2345299"/>
              <a:ext cx="3528392" cy="30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02. 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프로젝트 목표</a:t>
              </a:r>
              <a:endParaRPr lang="ko-KR" altLang="en-US" sz="2000" b="1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4008" y="2809258"/>
              <a:ext cx="3528392" cy="30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03. 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기능</a:t>
              </a:r>
              <a:endParaRPr lang="ko-KR" altLang="en-US" sz="2000" b="1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16016" y="3224475"/>
              <a:ext cx="3528392" cy="30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04. 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프로젝트 구성</a:t>
              </a:r>
              <a:endParaRPr lang="ko-KR" altLang="en-US" sz="2000" b="1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6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24544" y="620688"/>
            <a:ext cx="3456384" cy="576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708665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01. </a:t>
            </a:r>
            <a:r>
              <a:rPr lang="ko-KR" altLang="en-US" sz="20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퀴즈 프로그램 개요</a:t>
            </a:r>
            <a:endParaRPr lang="ko-KR" altLang="en-US" sz="2000" b="1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pic>
        <p:nvPicPr>
          <p:cNvPr id="1026" name="Picture 2" descr="C:\Users\User\Desktop\1438087128_Quiz-Gam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628800"/>
            <a:ext cx="3176588" cy="31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41710" y="5341858"/>
            <a:ext cx="675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제한 </a:t>
            </a:r>
            <a:r>
              <a:rPr lang="ko-KR" altLang="en-US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시간 내 </a:t>
            </a:r>
            <a:r>
              <a:rPr lang="ko-KR" altLang="en-US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퀴즈 프로그램</a:t>
            </a:r>
            <a:endParaRPr lang="ko-KR" altLang="en-US" b="1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9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24544" y="620688"/>
            <a:ext cx="3456384" cy="576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708665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02. </a:t>
            </a:r>
            <a:r>
              <a:rPr lang="ko-KR" altLang="en-US" sz="20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프로젝트 목표</a:t>
            </a:r>
            <a:endParaRPr lang="ko-KR" altLang="en-US" sz="2000" b="1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pic>
        <p:nvPicPr>
          <p:cNvPr id="3074" name="Picture 2" descr="C:\Users\User\Desktop\1438090281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18" y="2741462"/>
            <a:ext cx="1225374" cy="122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274146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23001" y="2589095"/>
            <a:ext cx="2264228" cy="2264228"/>
          </a:xfrm>
          <a:prstGeom prst="ellipse">
            <a:avLst/>
          </a:prstGeom>
          <a:solidFill>
            <a:srgbClr val="00B0F0"/>
          </a:solidFill>
          <a:ln w="63500"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rgbClr val="FFF2CC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협</a:t>
            </a:r>
            <a:r>
              <a:rPr lang="ko-KR" altLang="en-US" sz="3000" dirty="0">
                <a:solidFill>
                  <a:srgbClr val="FFF2CC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업</a:t>
            </a:r>
          </a:p>
        </p:txBody>
      </p:sp>
      <p:sp>
        <p:nvSpPr>
          <p:cNvPr id="13" name="타원 12"/>
          <p:cNvSpPr/>
          <p:nvPr/>
        </p:nvSpPr>
        <p:spPr>
          <a:xfrm>
            <a:off x="2079229" y="2589095"/>
            <a:ext cx="2264228" cy="2264228"/>
          </a:xfrm>
          <a:prstGeom prst="ellipse">
            <a:avLst/>
          </a:prstGeom>
          <a:solidFill>
            <a:srgbClr val="00B0F0"/>
          </a:solidFill>
          <a:ln w="63500"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rgbClr val="FFF2CC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  <a:endParaRPr lang="ko-KR" altLang="en-US" sz="3000" dirty="0">
              <a:solidFill>
                <a:srgbClr val="FFF2CC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733856" y="2589095"/>
            <a:ext cx="2264228" cy="2264228"/>
          </a:xfrm>
          <a:prstGeom prst="ellipse">
            <a:avLst/>
          </a:prstGeom>
          <a:solidFill>
            <a:srgbClr val="00B0F0"/>
          </a:solidFill>
          <a:ln w="63500"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dirty="0" smtClean="0">
                <a:solidFill>
                  <a:srgbClr val="FFF2CC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버전관리</a:t>
            </a:r>
            <a:endParaRPr lang="ko-KR" altLang="en-US" sz="2500" dirty="0">
              <a:solidFill>
                <a:srgbClr val="FFF2CC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91924" y="2589095"/>
            <a:ext cx="2264228" cy="2264228"/>
          </a:xfrm>
          <a:prstGeom prst="ellipse">
            <a:avLst/>
          </a:prstGeom>
          <a:solidFill>
            <a:srgbClr val="00B0F0"/>
          </a:solidFill>
          <a:ln w="63500"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algn="ctr"/>
            <a:r>
              <a:rPr lang="ko-KR" altLang="en-US" sz="1750" dirty="0" smtClean="0"/>
              <a:t>프로젝트 완수</a:t>
            </a:r>
            <a:endParaRPr lang="en-US" altLang="ko-KR" sz="1750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455115" y="1557852"/>
            <a:ext cx="0" cy="1060271"/>
          </a:xfrm>
          <a:prstGeom prst="line">
            <a:avLst/>
          </a:prstGeom>
          <a:ln w="3492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72479" y="1668162"/>
            <a:ext cx="2210580" cy="7202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GitHub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algn="ctr"/>
            <a:r>
              <a:rPr lang="ko-KR" altLang="en-US" dirty="0" smtClean="0"/>
              <a:t>소스 분업</a:t>
            </a:r>
            <a:endParaRPr lang="en-US" altLang="ko-KR" dirty="0" smtClean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4842542" y="1557852"/>
            <a:ext cx="0" cy="1060271"/>
          </a:xfrm>
          <a:prstGeom prst="line">
            <a:avLst/>
          </a:prstGeom>
          <a:ln w="34925"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859906" y="1668162"/>
            <a:ext cx="2210580" cy="7202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3131840" y="4889009"/>
            <a:ext cx="0" cy="1060271"/>
          </a:xfrm>
          <a:prstGeom prst="line">
            <a:avLst/>
          </a:prstGeom>
          <a:ln w="34925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45532" y="5058994"/>
            <a:ext cx="2210580" cy="818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통신</a:t>
            </a:r>
            <a:endParaRPr lang="en-US" altLang="ko-KR" dirty="0"/>
          </a:p>
          <a:p>
            <a:pPr algn="ctr"/>
            <a:r>
              <a:rPr lang="en-US" altLang="ko-KR" dirty="0" smtClean="0"/>
              <a:t>Java</a:t>
            </a:r>
            <a:r>
              <a:rPr lang="ko-KR" altLang="en-US" dirty="0" smtClean="0"/>
              <a:t>프로그래밍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오픈소스개</a:t>
            </a:r>
            <a:r>
              <a:rPr lang="ko-KR" altLang="en-US" dirty="0" err="1"/>
              <a:t>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2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24544" y="620688"/>
            <a:ext cx="3456384" cy="576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708665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03. </a:t>
            </a:r>
            <a:r>
              <a:rPr lang="ko-KR" altLang="en-US" sz="20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기능</a:t>
            </a:r>
            <a:endParaRPr lang="ko-KR" altLang="en-US" sz="2000" b="1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27584" y="2265802"/>
            <a:ext cx="2018917" cy="2405465"/>
            <a:chOff x="637176" y="2359352"/>
            <a:chExt cx="2018917" cy="2405465"/>
          </a:xfrm>
        </p:grpSpPr>
        <p:grpSp>
          <p:nvGrpSpPr>
            <p:cNvPr id="17" name="그룹 16"/>
            <p:cNvGrpSpPr/>
            <p:nvPr/>
          </p:nvGrpSpPr>
          <p:grpSpPr>
            <a:xfrm>
              <a:off x="926544" y="2359352"/>
              <a:ext cx="1440180" cy="1688747"/>
              <a:chOff x="1300926" y="3900523"/>
              <a:chExt cx="1440180" cy="168874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1300926" y="4138097"/>
                <a:ext cx="1440180" cy="1451173"/>
                <a:chOff x="1300926" y="4138097"/>
                <a:chExt cx="1440180" cy="145117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1300926" y="4149090"/>
                  <a:ext cx="1440180" cy="14401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1442299" y="4294441"/>
                  <a:ext cx="1157435" cy="11574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976011" y="4513113"/>
                  <a:ext cx="90011" cy="360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 rot="2659786">
                  <a:off x="2446148" y="4138097"/>
                  <a:ext cx="65064" cy="279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직사각형 14"/>
              <p:cNvSpPr/>
              <p:nvPr/>
            </p:nvSpPr>
            <p:spPr>
              <a:xfrm>
                <a:off x="1774208" y="3900523"/>
                <a:ext cx="493616" cy="1289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37176" y="4303152"/>
              <a:ext cx="2018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타이머</a:t>
              </a:r>
              <a:endParaRPr lang="ko-KR" altLang="en-US" sz="2400" b="1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491880" y="2265802"/>
            <a:ext cx="1893669" cy="2818352"/>
            <a:chOff x="3263518" y="2040380"/>
            <a:chExt cx="1893669" cy="2818352"/>
          </a:xfrm>
        </p:grpSpPr>
        <p:grpSp>
          <p:nvGrpSpPr>
            <p:cNvPr id="38" name="그룹 37"/>
            <p:cNvGrpSpPr/>
            <p:nvPr/>
          </p:nvGrpSpPr>
          <p:grpSpPr>
            <a:xfrm>
              <a:off x="3263518" y="2040380"/>
              <a:ext cx="1893669" cy="2818352"/>
              <a:chOff x="3321574" y="1775290"/>
              <a:chExt cx="1893669" cy="3111938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3571947" y="1775290"/>
                <a:ext cx="1392922" cy="1939324"/>
                <a:chOff x="3863306" y="1523014"/>
                <a:chExt cx="1816656" cy="2446652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3863306" y="1523014"/>
                  <a:ext cx="1134643" cy="1134643"/>
                  <a:chOff x="4211955" y="1268730"/>
                  <a:chExt cx="1134643" cy="1134643"/>
                </a:xfrm>
              </p:grpSpPr>
              <p:sp>
                <p:nvSpPr>
                  <p:cNvPr id="20" name="타원 19"/>
                  <p:cNvSpPr/>
                  <p:nvPr/>
                </p:nvSpPr>
                <p:spPr>
                  <a:xfrm>
                    <a:off x="4211955" y="1268730"/>
                    <a:ext cx="1134643" cy="113464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타원 20"/>
                  <p:cNvSpPr/>
                  <p:nvPr/>
                </p:nvSpPr>
                <p:spPr>
                  <a:xfrm>
                    <a:off x="4321291" y="1364571"/>
                    <a:ext cx="915970" cy="91597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/>
                <p:cNvSpPr/>
                <p:nvPr/>
              </p:nvSpPr>
              <p:spPr>
                <a:xfrm>
                  <a:off x="3874332" y="2835023"/>
                  <a:ext cx="1134643" cy="11346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5" name="그룹 34"/>
                <p:cNvGrpSpPr/>
                <p:nvPr/>
              </p:nvGrpSpPr>
              <p:grpSpPr>
                <a:xfrm>
                  <a:off x="4878197" y="2423115"/>
                  <a:ext cx="801765" cy="1039756"/>
                  <a:chOff x="4878197" y="2423115"/>
                  <a:chExt cx="801765" cy="1039756"/>
                </a:xfrm>
              </p:grpSpPr>
              <p:grpSp>
                <p:nvGrpSpPr>
                  <p:cNvPr id="33" name="그룹 32"/>
                  <p:cNvGrpSpPr/>
                  <p:nvPr/>
                </p:nvGrpSpPr>
                <p:grpSpPr>
                  <a:xfrm rot="18915574">
                    <a:off x="4878197" y="2423115"/>
                    <a:ext cx="724129" cy="725074"/>
                    <a:chOff x="4902649" y="2359732"/>
                    <a:chExt cx="1712928" cy="967312"/>
                  </a:xfrm>
                </p:grpSpPr>
                <p:sp>
                  <p:nvSpPr>
                    <p:cNvPr id="29" name="이등변 삼각형 28"/>
                    <p:cNvSpPr/>
                    <p:nvPr/>
                  </p:nvSpPr>
                  <p:spPr>
                    <a:xfrm>
                      <a:off x="4994844" y="2359732"/>
                      <a:ext cx="1479759" cy="950955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" name="이등변 삼각형 30"/>
                    <p:cNvSpPr/>
                    <p:nvPr/>
                  </p:nvSpPr>
                  <p:spPr>
                    <a:xfrm>
                      <a:off x="4902649" y="3159704"/>
                      <a:ext cx="1712928" cy="16734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4" name="직사각형 33"/>
                  <p:cNvSpPr/>
                  <p:nvPr/>
                </p:nvSpPr>
                <p:spPr>
                  <a:xfrm rot="2754020">
                    <a:off x="5200774" y="2983683"/>
                    <a:ext cx="701260" cy="2571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3321574" y="3969666"/>
                <a:ext cx="1893669" cy="917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 smtClean="0">
                    <a:solidFill>
                      <a:schemeClr val="bg1"/>
                    </a:solidFill>
                    <a:latin typeface="HY수평선M" pitchFamily="18" charset="-127"/>
                    <a:ea typeface="HY수평선M" pitchFamily="18" charset="-127"/>
                  </a:rPr>
                  <a:t>퀴즈 선택</a:t>
                </a:r>
                <a:endParaRPr lang="en-US" altLang="ko-KR" sz="24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endParaRPr>
              </a:p>
              <a:p>
                <a:pPr algn="ctr"/>
                <a:r>
                  <a:rPr lang="en-US" altLang="ko-KR" sz="2400" b="1" dirty="0" smtClean="0">
                    <a:solidFill>
                      <a:schemeClr val="bg1"/>
                    </a:solidFill>
                    <a:latin typeface="HY수평선M" pitchFamily="18" charset="-127"/>
                    <a:ea typeface="HY수평선M" pitchFamily="18" charset="-127"/>
                  </a:rPr>
                  <a:t>&amp; </a:t>
                </a:r>
                <a:r>
                  <a:rPr lang="ko-KR" altLang="en-US" sz="2400" b="1" dirty="0" smtClean="0">
                    <a:solidFill>
                      <a:schemeClr val="bg1"/>
                    </a:solidFill>
                    <a:latin typeface="HY수평선M" pitchFamily="18" charset="-127"/>
                    <a:ea typeface="HY수평선M" pitchFamily="18" charset="-127"/>
                  </a:rPr>
                  <a:t>퀴즈 풀기</a:t>
                </a:r>
                <a:endParaRPr lang="ko-KR" altLang="en-US" sz="2400" b="1" dirty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772916" y="2124474"/>
              <a:ext cx="351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</a:rPr>
                <a:t>?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81370" y="3051323"/>
              <a:ext cx="351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/>
                <a:t>?</a:t>
              </a:r>
              <a:endParaRPr lang="ko-KR" altLang="en-US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580112" y="2420888"/>
            <a:ext cx="2082780" cy="2450610"/>
            <a:chOff x="5580112" y="2576214"/>
            <a:chExt cx="2082780" cy="2450610"/>
          </a:xfrm>
        </p:grpSpPr>
        <p:sp>
          <p:nvSpPr>
            <p:cNvPr id="2" name="타원 1"/>
            <p:cNvSpPr/>
            <p:nvPr/>
          </p:nvSpPr>
          <p:spPr>
            <a:xfrm>
              <a:off x="5724128" y="2576214"/>
              <a:ext cx="1224136" cy="242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724128" y="2870770"/>
              <a:ext cx="1224136" cy="242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5724128" y="3155370"/>
              <a:ext cx="1224136" cy="242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5724128" y="3429593"/>
              <a:ext cx="1224136" cy="242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7092280" y="2576214"/>
              <a:ext cx="50405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6948264" y="2852936"/>
              <a:ext cx="50405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580112" y="4365104"/>
              <a:ext cx="2082780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데이터 입출력</a:t>
              </a:r>
              <a:endParaRPr lang="en-US" altLang="ko-KR" sz="24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  <a:p>
              <a:pPr algn="ctr"/>
              <a:r>
                <a:rPr lang="en-US" altLang="ko-KR" sz="13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(</a:t>
              </a:r>
              <a:r>
                <a:rPr lang="ko-KR" altLang="en-US" sz="13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클라이언트 </a:t>
              </a:r>
              <a:r>
                <a:rPr lang="en-US" altLang="ko-KR" sz="13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– </a:t>
              </a:r>
              <a:r>
                <a:rPr lang="ko-KR" altLang="en-US" sz="13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서버 모델</a:t>
              </a:r>
              <a:r>
                <a:rPr lang="en-US" altLang="ko-KR" sz="1300" b="1" dirty="0" smtClean="0">
                  <a:solidFill>
                    <a:schemeClr val="bg1"/>
                  </a:solidFill>
                  <a:latin typeface="HY수평선M" pitchFamily="18" charset="-127"/>
                  <a:ea typeface="HY수평선M" pitchFamily="18" charset="-127"/>
                </a:rPr>
                <a:t>)</a:t>
              </a:r>
              <a:endParaRPr lang="ko-KR" altLang="en-US" sz="1300" b="1" dirty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0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24544" y="620688"/>
            <a:ext cx="3456384" cy="5760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708665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04. </a:t>
            </a:r>
            <a:r>
              <a:rPr lang="ko-KR" altLang="en-US" sz="20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프로젝트 구성</a:t>
            </a:r>
            <a:endParaRPr lang="ko-KR" altLang="en-US" sz="2000" b="1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  <p:pic>
        <p:nvPicPr>
          <p:cNvPr id="3074" name="Picture 2" descr="C:\Users\User\Desktop\1438090281_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18" y="2741462"/>
            <a:ext cx="1225374" cy="122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274146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8" name="그래픽 17" descr="지구본 아메리카">
            <a:extLst>
              <a:ext uri="{FF2B5EF4-FFF2-40B4-BE49-F238E27FC236}">
                <a16:creationId xmlns="" xmlns:a16="http://schemas.microsoft.com/office/drawing/2014/main" id="{D2CE344A-3C2B-4F7D-805D-F363DB508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899583" y="1963105"/>
            <a:ext cx="585629" cy="58562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536118"/>
            <a:ext cx="2279923" cy="86143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1" b="99189" l="1500" r="100000">
                        <a14:foregroundMark x1="23500" y1="41351" x2="23500" y2="41351"/>
                        <a14:foregroundMark x1="24667" y1="38919" x2="24667" y2="38919"/>
                        <a14:foregroundMark x1="16000" y1="65405" x2="16000" y2="65405"/>
                        <a14:foregroundMark x1="13500" y1="50000" x2="13500" y2="50000"/>
                        <a14:foregroundMark x1="85500" y1="45946" x2="85500" y2="45946"/>
                        <a14:foregroundMark x1="78500" y1="45946" x2="78500" y2="45946"/>
                        <a14:foregroundMark x1="83167" y1="49189" x2="83167" y2="49189"/>
                        <a14:foregroundMark x1="78000" y1="55676" x2="78000" y2="55676"/>
                        <a14:foregroundMark x1="90000" y1="55676" x2="90000" y2="55676"/>
                        <a14:foregroundMark x1="14833" y1="47838" x2="14833" y2="47838"/>
                        <a14:foregroundMark x1="16667" y1="41622" x2="16667" y2="41622"/>
                        <a14:foregroundMark x1="7833" y1="40811" x2="7833" y2="40811"/>
                        <a14:foregroundMark x1="35000" y1="74865" x2="35000" y2="74865"/>
                        <a14:foregroundMark x1="43667" y1="77568" x2="43667" y2="77568"/>
                        <a14:foregroundMark x1="45167" y1="81892" x2="45167" y2="81892"/>
                        <a14:foregroundMark x1="48833" y1="78378" x2="48833" y2="78378"/>
                        <a14:foregroundMark x1="63833" y1="81892" x2="63833" y2="81892"/>
                        <a14:foregroundMark x1="50333" y1="57027" x2="50333" y2="57027"/>
                        <a14:foregroundMark x1="50333" y1="48378" x2="50333" y2="48378"/>
                        <a14:foregroundMark x1="49000" y1="42703" x2="49000" y2="42703"/>
                        <a14:foregroundMark x1="51500" y1="30541" x2="51500" y2="30541"/>
                        <a14:foregroundMark x1="45000" y1="26757" x2="45000" y2="26757"/>
                        <a14:foregroundMark x1="54667" y1="19459" x2="54667" y2="19459"/>
                        <a14:foregroundMark x1="53333" y1="6486" x2="53333" y2="6486"/>
                        <a14:foregroundMark x1="55833" y1="18378" x2="55833" y2="18378"/>
                        <a14:foregroundMark x1="62333" y1="42162" x2="62333" y2="42162"/>
                        <a14:foregroundMark x1="57833" y1="67027" x2="57833" y2="67027"/>
                        <a14:foregroundMark x1="38500" y1="59189" x2="38500" y2="59189"/>
                        <a14:foregroundMark x1="39333" y1="59189" x2="39333" y2="59189"/>
                        <a14:foregroundMark x1="90000" y1="37568" x2="90000" y2="37568"/>
                        <a14:foregroundMark x1="91167" y1="36757" x2="91167" y2="36757"/>
                        <a14:foregroundMark x1="85833" y1="38108" x2="85833" y2="38108"/>
                        <a14:foregroundMark x1="84000" y1="37027" x2="84000" y2="37027"/>
                        <a14:foregroundMark x1="82667" y1="38108" x2="82667" y2="38108"/>
                        <a14:foregroundMark x1="78667" y1="37568" x2="78667" y2="37568"/>
                        <a14:backgroundMark x1="29500" y1="19730" x2="29500" y2="19730"/>
                        <a14:backgroundMark x1="25167" y1="14324" x2="25167" y2="14324"/>
                        <a14:backgroundMark x1="72500" y1="20541" x2="72500" y2="20541"/>
                        <a14:backgroundMark x1="71667" y1="13784" x2="71667" y2="13784"/>
                        <a14:backgroundMark x1="88833" y1="14324" x2="88833" y2="14324"/>
                        <a14:backgroundMark x1="85500" y1="14595" x2="85500" y2="14595"/>
                        <a14:backgroundMark x1="80333" y1="11892" x2="72500" y2="7297"/>
                        <a14:backgroundMark x1="15833" y1="15676" x2="30667" y2="20000"/>
                        <a14:backgroundMark x1="8500" y1="7297" x2="26500" y2="29730"/>
                        <a14:backgroundMark x1="10667" y1="82703" x2="10667" y2="82703"/>
                        <a14:backgroundMark x1="26333" y1="87297" x2="26333" y2="87297"/>
                        <a14:backgroundMark x1="28500" y1="68649" x2="28500" y2="68649"/>
                        <a14:backgroundMark x1="30500" y1="59730" x2="30500" y2="59730"/>
                        <a14:backgroundMark x1="17667" y1="76757" x2="17667" y2="76757"/>
                        <a14:backgroundMark x1="85833" y1="88649" x2="85833" y2="88649"/>
                        <a14:backgroundMark x1="82167" y1="82703" x2="82167" y2="82703"/>
                        <a14:backgroundMark x1="81000" y1="77297" x2="81000" y2="77297"/>
                        <a14:backgroundMark x1="79833" y1="78919" x2="79833" y2="78919"/>
                        <a14:backgroundMark x1="39500" y1="31351" x2="39500" y2="31351"/>
                        <a14:backgroundMark x1="39667" y1="31351" x2="26667" y2="12162"/>
                        <a14:backgroundMark x1="27333" y1="2703" x2="29333" y2="24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752996"/>
            <a:ext cx="2612250" cy="161088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70" y="1535112"/>
            <a:ext cx="1819037" cy="181903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" y="1755619"/>
            <a:ext cx="5948680" cy="45210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" y="1968877"/>
            <a:ext cx="5654826" cy="31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3748" y="2497976"/>
            <a:ext cx="45365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chemeClr val="bg1"/>
                </a:solidFill>
                <a:latin typeface="HY수평선M" pitchFamily="18" charset="-127"/>
                <a:ea typeface="HY수평선M" pitchFamily="18" charset="-127"/>
              </a:rPr>
              <a:t>Q &amp; A</a:t>
            </a:r>
            <a:endParaRPr lang="ko-KR" altLang="en-US" sz="2800" b="1" dirty="0">
              <a:solidFill>
                <a:schemeClr val="bg1"/>
              </a:solidFill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5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93</Words>
  <Application>Microsoft Office PowerPoint</Application>
  <PresentationFormat>화면 슬라이드 쇼(4:3)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Sung Min Kang</cp:lastModifiedBy>
  <cp:revision>99</cp:revision>
  <dcterms:created xsi:type="dcterms:W3CDTF">2015-07-28T07:05:28Z</dcterms:created>
  <dcterms:modified xsi:type="dcterms:W3CDTF">2018-11-06T14:17:53Z</dcterms:modified>
</cp:coreProperties>
</file>