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294" r:id="rId2"/>
  </p:sldIdLst>
  <p:sldSz cx="9144000" cy="6858000" type="screen4x3"/>
  <p:notesSz cx="6805613" cy="99393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CE85"/>
    <a:srgbClr val="FF9900"/>
    <a:srgbClr val="DCDCDC"/>
    <a:srgbClr val="E2E2E2"/>
    <a:srgbClr val="E0E0E0"/>
    <a:srgbClr val="FFEED5"/>
    <a:srgbClr val="FFE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3" autoAdjust="0"/>
    <p:restoredTop sz="86415" autoAdjust="0"/>
  </p:normalViewPr>
  <p:slideViewPr>
    <p:cSldViewPr snapToGrid="0" snapToObjects="1">
      <p:cViewPr>
        <p:scale>
          <a:sx n="120" d="100"/>
          <a:sy n="120" d="100"/>
        </p:scale>
        <p:origin x="-464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BDF1078-D80C-924B-B8F9-FC9189637BEF}" type="datetimeFigureOut">
              <a:rPr lang="de-DE"/>
              <a:pPr/>
              <a:t>6/19/14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B846A1B-0CD8-A144-AC59-ECD3AB55BA1D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5569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g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29310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Bild 18" descr="VGB_10_0265 Logo DIN A4 4C.eps"/>
          <p:cNvSpPr>
            <a:spLocks noChangeAspect="1"/>
          </p:cNvSpPr>
          <p:nvPr/>
        </p:nvSpPr>
        <p:spPr bwMode="auto">
          <a:xfrm>
            <a:off x="8032750" y="92075"/>
            <a:ext cx="976313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 smtClean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1423988" y="688975"/>
            <a:ext cx="801687" cy="3381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endParaRPr lang="en-US" sz="1600">
              <a:ea typeface="Calibri" charset="0"/>
              <a:cs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TEXT or TITLE HERE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lgefoli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Folgefolien</vt:lpstr>
      <vt:lpstr>TEXT or TITLE HERE</vt:lpstr>
    </vt:vector>
  </TitlesOfParts>
  <Company>VGB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/>
  <cp:lastModifiedBy>Marc Ubaldino</cp:lastModifiedBy>
  <cp:revision>243</cp:revision>
  <dcterms:created xsi:type="dcterms:W3CDTF">2011-07-19T09:14:38Z</dcterms:created>
  <dcterms:modified xsi:type="dcterms:W3CDTF">2014-06-19T17:31:16Z</dcterms:modified>
</cp:coreProperties>
</file>