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F139-E9CB-400C-8A98-B942817B655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19B1-7D43-41B3-AEBD-34CE6C3C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9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F139-E9CB-400C-8A98-B942817B655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19B1-7D43-41B3-AEBD-34CE6C3C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7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F139-E9CB-400C-8A98-B942817B655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19B1-7D43-41B3-AEBD-34CE6C3C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F139-E9CB-400C-8A98-B942817B655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19B1-7D43-41B3-AEBD-34CE6C3C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F139-E9CB-400C-8A98-B942817B655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19B1-7D43-41B3-AEBD-34CE6C3C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3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F139-E9CB-400C-8A98-B942817B655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19B1-7D43-41B3-AEBD-34CE6C3C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4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F139-E9CB-400C-8A98-B942817B655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19B1-7D43-41B3-AEBD-34CE6C3C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F139-E9CB-400C-8A98-B942817B655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19B1-7D43-41B3-AEBD-34CE6C3C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4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F139-E9CB-400C-8A98-B942817B655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19B1-7D43-41B3-AEBD-34CE6C3C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6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F139-E9CB-400C-8A98-B942817B655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19B1-7D43-41B3-AEBD-34CE6C3C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5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F139-E9CB-400C-8A98-B942817B655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19B1-7D43-41B3-AEBD-34CE6C3C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2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8F139-E9CB-400C-8A98-B942817B655E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19B1-7D43-41B3-AEBD-34CE6C3C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095558" y="283375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3158190" y="3170656"/>
            <a:ext cx="338406" cy="269141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Solr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46471" y="3019477"/>
            <a:ext cx="770955" cy="5117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14467" y="2859084"/>
            <a:ext cx="109196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Gazetteer </a:t>
            </a:r>
            <a:r>
              <a:rPr lang="en-US" sz="800" dirty="0" err="1" smtClean="0"/>
              <a:t>Repositoriy</a:t>
            </a:r>
            <a:endParaRPr lang="en-US" sz="800" dirty="0"/>
          </a:p>
        </p:txBody>
      </p:sp>
      <p:sp>
        <p:nvSpPr>
          <p:cNvPr id="16" name="Oval 15"/>
          <p:cNvSpPr/>
          <p:nvPr/>
        </p:nvSpPr>
        <p:spPr>
          <a:xfrm>
            <a:off x="2909895" y="278347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0183" y="2849137"/>
            <a:ext cx="106150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Gazetteer Processing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4893171" y="2677408"/>
            <a:ext cx="1123809" cy="1373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03256" y="2503176"/>
            <a:ext cx="108555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OpenSextant</a:t>
            </a:r>
            <a:r>
              <a:rPr lang="en-US" sz="800" dirty="0" smtClean="0"/>
              <a:t> Toolbox</a:t>
            </a:r>
            <a:endParaRPr lang="en-US" sz="800" dirty="0"/>
          </a:p>
        </p:txBody>
      </p:sp>
      <p:sp>
        <p:nvSpPr>
          <p:cNvPr id="23" name="Oval 22"/>
          <p:cNvSpPr/>
          <p:nvPr/>
        </p:nvSpPr>
        <p:spPr>
          <a:xfrm>
            <a:off x="4816972" y="2415993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244640" y="3352165"/>
            <a:ext cx="645005" cy="6475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62281" y="3161980"/>
            <a:ext cx="77136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XComponents</a:t>
            </a:r>
            <a:endParaRPr lang="en-US" sz="800" dirty="0"/>
          </a:p>
        </p:txBody>
      </p:sp>
      <p:sp>
        <p:nvSpPr>
          <p:cNvPr id="29" name="Oval 28"/>
          <p:cNvSpPr/>
          <p:nvPr/>
        </p:nvSpPr>
        <p:spPr>
          <a:xfrm>
            <a:off x="4168440" y="307563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44640" y="3464155"/>
            <a:ext cx="49084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XCoord</a:t>
            </a:r>
            <a:endParaRPr lang="en-US" sz="8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4244640" y="3616555"/>
            <a:ext cx="62228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Xtemporal</a:t>
            </a:r>
            <a:endParaRPr lang="en-US" sz="800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232413" y="2738771"/>
            <a:ext cx="659998" cy="17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147557" y="2569899"/>
            <a:ext cx="72327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Solr</a:t>
            </a:r>
            <a:r>
              <a:rPr lang="en-US" sz="800" dirty="0" smtClean="0"/>
              <a:t> Matcher</a:t>
            </a:r>
            <a:endParaRPr lang="en-US" sz="800" dirty="0"/>
          </a:p>
        </p:txBody>
      </p:sp>
      <p:sp>
        <p:nvSpPr>
          <p:cNvPr id="35" name="Oval 34"/>
          <p:cNvSpPr/>
          <p:nvPr/>
        </p:nvSpPr>
        <p:spPr>
          <a:xfrm>
            <a:off x="4181420" y="2492469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16081" y="3975600"/>
            <a:ext cx="103265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Language Resources</a:t>
            </a:r>
            <a:endParaRPr lang="en-US" sz="800" dirty="0"/>
          </a:p>
        </p:txBody>
      </p:sp>
      <p:sp>
        <p:nvSpPr>
          <p:cNvPr id="41" name="Oval 40"/>
          <p:cNvSpPr/>
          <p:nvPr/>
        </p:nvSpPr>
        <p:spPr>
          <a:xfrm>
            <a:off x="6229797" y="388925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6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52598" y="2756963"/>
            <a:ext cx="99578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GeoTagger</a:t>
            </a:r>
            <a:r>
              <a:rPr lang="en-US" sz="800" dirty="0" smtClean="0"/>
              <a:t> Pipeline</a:t>
            </a:r>
            <a:endParaRPr lang="en-US" sz="800" dirty="0"/>
          </a:p>
        </p:txBody>
      </p:sp>
      <p:sp>
        <p:nvSpPr>
          <p:cNvPr id="47" name="Oval 46"/>
          <p:cNvSpPr/>
          <p:nvPr/>
        </p:nvSpPr>
        <p:spPr>
          <a:xfrm>
            <a:off x="6158757" y="267817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7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46006" y="3350201"/>
            <a:ext cx="164179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General Purpose Extractor Pipeline</a:t>
            </a:r>
            <a:endParaRPr lang="en-US" sz="800" dirty="0"/>
          </a:p>
        </p:txBody>
      </p:sp>
      <p:sp>
        <p:nvSpPr>
          <p:cNvPr id="53" name="Oval 52"/>
          <p:cNvSpPr/>
          <p:nvPr/>
        </p:nvSpPr>
        <p:spPr>
          <a:xfrm>
            <a:off x="6159322" y="3260484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8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07734" y="2440148"/>
            <a:ext cx="52290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Services</a:t>
            </a:r>
            <a:endParaRPr lang="en-US" sz="800" dirty="0"/>
          </a:p>
        </p:txBody>
      </p:sp>
      <p:sp>
        <p:nvSpPr>
          <p:cNvPr id="56" name="Oval 55"/>
          <p:cNvSpPr/>
          <p:nvPr/>
        </p:nvSpPr>
        <p:spPr>
          <a:xfrm>
            <a:off x="7684875" y="2353803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9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731" y="3044935"/>
            <a:ext cx="5790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Original </a:t>
            </a:r>
          </a:p>
          <a:p>
            <a:pPr algn="ctr"/>
            <a:r>
              <a:rPr lang="en-US" sz="800" dirty="0" smtClean="0"/>
              <a:t>gazetteer</a:t>
            </a:r>
          </a:p>
          <a:p>
            <a:pPr algn="ctr"/>
            <a:r>
              <a:rPr lang="en-US" sz="800" dirty="0" smtClean="0"/>
              <a:t>sources</a:t>
            </a:r>
            <a:endParaRPr lang="en-US" sz="800" dirty="0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1206112" y="3072579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72" idx="6"/>
          </p:cNvCxnSpPr>
          <p:nvPr/>
        </p:nvCxnSpPr>
        <p:spPr>
          <a:xfrm>
            <a:off x="1343272" y="3141159"/>
            <a:ext cx="17177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>
            <a:spLocks noChangeAspect="1"/>
          </p:cNvSpPr>
          <p:nvPr/>
        </p:nvSpPr>
        <p:spPr>
          <a:xfrm>
            <a:off x="1500698" y="3072579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stCxn id="75" idx="6"/>
          </p:cNvCxnSpPr>
          <p:nvPr/>
        </p:nvCxnSpPr>
        <p:spPr>
          <a:xfrm>
            <a:off x="1637858" y="3141159"/>
            <a:ext cx="17177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spect="1"/>
          </p:cNvSpPr>
          <p:nvPr/>
        </p:nvSpPr>
        <p:spPr>
          <a:xfrm>
            <a:off x="1799179" y="3072579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77" idx="6"/>
            <a:endCxn id="85" idx="2"/>
          </p:cNvCxnSpPr>
          <p:nvPr/>
        </p:nvCxnSpPr>
        <p:spPr>
          <a:xfrm>
            <a:off x="1936339" y="3141159"/>
            <a:ext cx="227468" cy="10275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>
            <a:spLocks noChangeAspect="1"/>
          </p:cNvSpPr>
          <p:nvPr/>
        </p:nvSpPr>
        <p:spPr>
          <a:xfrm>
            <a:off x="1194388" y="330351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9" idx="6"/>
          </p:cNvCxnSpPr>
          <p:nvPr/>
        </p:nvCxnSpPr>
        <p:spPr>
          <a:xfrm>
            <a:off x="1331548" y="3372090"/>
            <a:ext cx="17177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>
            <a:spLocks noChangeAspect="1"/>
          </p:cNvSpPr>
          <p:nvPr/>
        </p:nvSpPr>
        <p:spPr>
          <a:xfrm>
            <a:off x="1488974" y="330351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81" idx="6"/>
          </p:cNvCxnSpPr>
          <p:nvPr/>
        </p:nvCxnSpPr>
        <p:spPr>
          <a:xfrm>
            <a:off x="1626134" y="3372090"/>
            <a:ext cx="17177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>
            <a:spLocks noChangeAspect="1"/>
          </p:cNvSpPr>
          <p:nvPr/>
        </p:nvSpPr>
        <p:spPr>
          <a:xfrm>
            <a:off x="1787455" y="330351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83" idx="6"/>
            <a:endCxn id="85" idx="2"/>
          </p:cNvCxnSpPr>
          <p:nvPr/>
        </p:nvCxnSpPr>
        <p:spPr>
          <a:xfrm flipV="1">
            <a:off x="1924615" y="3243915"/>
            <a:ext cx="239192" cy="12817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>
            <a:spLocks noChangeAspect="1"/>
          </p:cNvSpPr>
          <p:nvPr/>
        </p:nvSpPr>
        <p:spPr>
          <a:xfrm>
            <a:off x="2163807" y="317533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022613" y="3141159"/>
            <a:ext cx="17177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22612" y="3372090"/>
            <a:ext cx="17177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022614" y="3037595"/>
            <a:ext cx="1278354" cy="4441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Elbow Connector 104"/>
          <p:cNvCxnSpPr>
            <a:stCxn id="85" idx="6"/>
            <a:endCxn id="11" idx="2"/>
          </p:cNvCxnSpPr>
          <p:nvPr/>
        </p:nvCxnSpPr>
        <p:spPr>
          <a:xfrm>
            <a:off x="2300967" y="3243915"/>
            <a:ext cx="857223" cy="613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33" idx="1"/>
            <a:endCxn id="11" idx="4"/>
          </p:cNvCxnSpPr>
          <p:nvPr/>
        </p:nvCxnSpPr>
        <p:spPr>
          <a:xfrm rot="10800000" flipV="1">
            <a:off x="3496597" y="2826937"/>
            <a:ext cx="735817" cy="47829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6573850" y="3059550"/>
            <a:ext cx="210370" cy="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6984984" y="3059550"/>
            <a:ext cx="163399" cy="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6201311" y="3059550"/>
            <a:ext cx="17177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>
            <a:spLocks noChangeAspect="1"/>
          </p:cNvSpPr>
          <p:nvPr/>
        </p:nvSpPr>
        <p:spPr>
          <a:xfrm>
            <a:off x="4985759" y="2738805"/>
            <a:ext cx="200764" cy="123935"/>
          </a:xfrm>
          <a:prstGeom prst="roundRect">
            <a:avLst>
              <a:gd name="adj" fmla="val 26423"/>
            </a:avLst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4" name="Rounded Rectangle 143"/>
          <p:cNvSpPr>
            <a:spLocks noChangeAspect="1"/>
          </p:cNvSpPr>
          <p:nvPr/>
        </p:nvSpPr>
        <p:spPr>
          <a:xfrm>
            <a:off x="4985759" y="2895543"/>
            <a:ext cx="200764" cy="123935"/>
          </a:xfrm>
          <a:prstGeom prst="roundRect">
            <a:avLst>
              <a:gd name="adj" fmla="val 26423"/>
            </a:avLst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5" name="Rounded Rectangle 144"/>
          <p:cNvSpPr>
            <a:spLocks noChangeAspect="1"/>
          </p:cNvSpPr>
          <p:nvPr/>
        </p:nvSpPr>
        <p:spPr>
          <a:xfrm>
            <a:off x="4985759" y="3054469"/>
            <a:ext cx="200764" cy="123935"/>
          </a:xfrm>
          <a:prstGeom prst="roundRect">
            <a:avLst>
              <a:gd name="adj" fmla="val 26423"/>
            </a:avLst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6" name="Rounded Rectangle 145"/>
          <p:cNvSpPr>
            <a:spLocks noChangeAspect="1"/>
          </p:cNvSpPr>
          <p:nvPr/>
        </p:nvSpPr>
        <p:spPr>
          <a:xfrm>
            <a:off x="4985759" y="3213395"/>
            <a:ext cx="200764" cy="123935"/>
          </a:xfrm>
          <a:prstGeom prst="roundRect">
            <a:avLst>
              <a:gd name="adj" fmla="val 26423"/>
            </a:avLst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7" name="Rounded Rectangle 146"/>
          <p:cNvSpPr>
            <a:spLocks noChangeAspect="1"/>
          </p:cNvSpPr>
          <p:nvPr/>
        </p:nvSpPr>
        <p:spPr>
          <a:xfrm>
            <a:off x="6373086" y="2997583"/>
            <a:ext cx="200764" cy="123935"/>
          </a:xfrm>
          <a:prstGeom prst="roundRect">
            <a:avLst>
              <a:gd name="adj" fmla="val 26423"/>
            </a:avLst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8" name="Rounded Rectangle 147"/>
          <p:cNvSpPr>
            <a:spLocks noChangeAspect="1"/>
          </p:cNvSpPr>
          <p:nvPr/>
        </p:nvSpPr>
        <p:spPr>
          <a:xfrm>
            <a:off x="6760734" y="2997583"/>
            <a:ext cx="200764" cy="123935"/>
          </a:xfrm>
          <a:prstGeom prst="roundRect">
            <a:avLst>
              <a:gd name="adj" fmla="val 26423"/>
            </a:avLst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9" name="Rounded Rectangle 148"/>
          <p:cNvSpPr>
            <a:spLocks noChangeAspect="1"/>
          </p:cNvSpPr>
          <p:nvPr/>
        </p:nvSpPr>
        <p:spPr>
          <a:xfrm>
            <a:off x="7148383" y="2997583"/>
            <a:ext cx="200764" cy="123935"/>
          </a:xfrm>
          <a:prstGeom prst="roundRect">
            <a:avLst>
              <a:gd name="adj" fmla="val 26423"/>
            </a:avLst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6" name="Rectangle 155"/>
          <p:cNvSpPr/>
          <p:nvPr/>
        </p:nvSpPr>
        <p:spPr>
          <a:xfrm>
            <a:off x="6203093" y="2909911"/>
            <a:ext cx="1316045" cy="299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/>
          <p:cNvCxnSpPr/>
          <p:nvPr/>
        </p:nvCxnSpPr>
        <p:spPr>
          <a:xfrm flipV="1">
            <a:off x="6628416" y="3657803"/>
            <a:ext cx="210370" cy="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7039550" y="3657803"/>
            <a:ext cx="163399" cy="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6255877" y="3657803"/>
            <a:ext cx="17177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7403713" y="3657802"/>
            <a:ext cx="169992" cy="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/>
          <p:cNvSpPr>
            <a:spLocks noChangeAspect="1"/>
          </p:cNvSpPr>
          <p:nvPr/>
        </p:nvSpPr>
        <p:spPr>
          <a:xfrm>
            <a:off x="6427652" y="3595836"/>
            <a:ext cx="200764" cy="123935"/>
          </a:xfrm>
          <a:prstGeom prst="roundRect">
            <a:avLst>
              <a:gd name="adj" fmla="val 2642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0" name="Rounded Rectangle 169"/>
          <p:cNvSpPr>
            <a:spLocks noChangeAspect="1"/>
          </p:cNvSpPr>
          <p:nvPr/>
        </p:nvSpPr>
        <p:spPr>
          <a:xfrm>
            <a:off x="6815300" y="3595836"/>
            <a:ext cx="200764" cy="123935"/>
          </a:xfrm>
          <a:prstGeom prst="roundRect">
            <a:avLst>
              <a:gd name="adj" fmla="val 26423"/>
            </a:avLst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1" name="Rounded Rectangle 170"/>
          <p:cNvSpPr>
            <a:spLocks noChangeAspect="1"/>
          </p:cNvSpPr>
          <p:nvPr/>
        </p:nvSpPr>
        <p:spPr>
          <a:xfrm>
            <a:off x="7202949" y="3595836"/>
            <a:ext cx="200764" cy="123935"/>
          </a:xfrm>
          <a:prstGeom prst="roundRect">
            <a:avLst>
              <a:gd name="adj" fmla="val 26423"/>
            </a:avLst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2" name="Rectangle 171"/>
          <p:cNvSpPr/>
          <p:nvPr/>
        </p:nvSpPr>
        <p:spPr>
          <a:xfrm>
            <a:off x="6257659" y="3508164"/>
            <a:ext cx="1316045" cy="29928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Elbow Connector 192"/>
          <p:cNvCxnSpPr/>
          <p:nvPr/>
        </p:nvCxnSpPr>
        <p:spPr>
          <a:xfrm flipV="1">
            <a:off x="535185" y="3144855"/>
            <a:ext cx="450426" cy="1399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/>
          <p:nvPr/>
        </p:nvCxnSpPr>
        <p:spPr>
          <a:xfrm>
            <a:off x="535185" y="3284841"/>
            <a:ext cx="457200" cy="90945"/>
          </a:xfrm>
          <a:prstGeom prst="bentConnector3">
            <a:avLst>
              <a:gd name="adj1" fmla="val 473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6304187" y="4136434"/>
            <a:ext cx="914400" cy="3998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6266402" y="4275543"/>
            <a:ext cx="41069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Rules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6266402" y="4091092"/>
            <a:ext cx="72327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Vocabularies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257659" y="4182627"/>
            <a:ext cx="53572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Patterns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56187" y="5884585"/>
            <a:ext cx="105189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u="sng" dirty="0" smtClean="0"/>
              <a:t>Major Dependencies</a:t>
            </a:r>
          </a:p>
          <a:p>
            <a:pPr algn="ctr"/>
            <a:r>
              <a:rPr lang="en-US" sz="800" dirty="0" smtClean="0"/>
              <a:t>GATE</a:t>
            </a:r>
          </a:p>
          <a:p>
            <a:pPr algn="ctr"/>
            <a:r>
              <a:rPr lang="en-US" sz="800" dirty="0" smtClean="0"/>
              <a:t>Kettle</a:t>
            </a:r>
          </a:p>
          <a:p>
            <a:pPr algn="ctr"/>
            <a:r>
              <a:rPr lang="en-US" sz="800" dirty="0" err="1" smtClean="0"/>
              <a:t>giscore</a:t>
            </a:r>
            <a:endParaRPr lang="en-US" sz="800" dirty="0" smtClean="0"/>
          </a:p>
        </p:txBody>
      </p:sp>
      <p:sp>
        <p:nvSpPr>
          <p:cNvPr id="223" name="Rounded Rectangle 222"/>
          <p:cNvSpPr>
            <a:spLocks noChangeAspect="1"/>
          </p:cNvSpPr>
          <p:nvPr/>
        </p:nvSpPr>
        <p:spPr>
          <a:xfrm>
            <a:off x="4985759" y="3372321"/>
            <a:ext cx="200764" cy="123935"/>
          </a:xfrm>
          <a:prstGeom prst="roundRect">
            <a:avLst>
              <a:gd name="adj" fmla="val 26423"/>
            </a:avLst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4" name="Rounded Rectangle 223"/>
          <p:cNvSpPr>
            <a:spLocks noChangeAspect="1"/>
          </p:cNvSpPr>
          <p:nvPr/>
        </p:nvSpPr>
        <p:spPr>
          <a:xfrm>
            <a:off x="4985759" y="3531247"/>
            <a:ext cx="200764" cy="123935"/>
          </a:xfrm>
          <a:prstGeom prst="roundRect">
            <a:avLst>
              <a:gd name="adj" fmla="val 26423"/>
            </a:avLst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7" name="Rounded Rectangle 226"/>
          <p:cNvSpPr>
            <a:spLocks noChangeAspect="1"/>
          </p:cNvSpPr>
          <p:nvPr/>
        </p:nvSpPr>
        <p:spPr>
          <a:xfrm>
            <a:off x="4985759" y="3690173"/>
            <a:ext cx="200764" cy="123935"/>
          </a:xfrm>
          <a:prstGeom prst="roundRect">
            <a:avLst>
              <a:gd name="adj" fmla="val 2642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8" name="Rounded Rectangle 227"/>
          <p:cNvSpPr>
            <a:spLocks noChangeAspect="1"/>
          </p:cNvSpPr>
          <p:nvPr/>
        </p:nvSpPr>
        <p:spPr>
          <a:xfrm>
            <a:off x="4985759" y="3849099"/>
            <a:ext cx="200764" cy="123935"/>
          </a:xfrm>
          <a:prstGeom prst="roundRect">
            <a:avLst>
              <a:gd name="adj" fmla="val 26423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 useBgFill="1">
        <p:nvSpPr>
          <p:cNvPr id="249" name="Folded Corner 248"/>
          <p:cNvSpPr/>
          <p:nvPr/>
        </p:nvSpPr>
        <p:spPr>
          <a:xfrm>
            <a:off x="2418671" y="3092476"/>
            <a:ext cx="340100" cy="294817"/>
          </a:xfrm>
          <a:prstGeom prst="foldedCorner">
            <a:avLst>
              <a:gd name="adj" fmla="val 39420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2300439" y="2819083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Gazetteer</a:t>
            </a:r>
          </a:p>
          <a:p>
            <a:pPr algn="ctr"/>
            <a:r>
              <a:rPr lang="en-US" sz="800" dirty="0" smtClean="0"/>
              <a:t>data</a:t>
            </a:r>
            <a:endParaRPr lang="en-US" sz="800" dirty="0"/>
          </a:p>
        </p:txBody>
      </p:sp>
      <p:sp>
        <p:nvSpPr>
          <p:cNvPr id="252" name="Oval 251"/>
          <p:cNvSpPr/>
          <p:nvPr/>
        </p:nvSpPr>
        <p:spPr>
          <a:xfrm>
            <a:off x="2207673" y="2650341"/>
            <a:ext cx="245007" cy="23803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3173357" y="242509"/>
            <a:ext cx="29665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OpenSextant</a:t>
            </a:r>
            <a:r>
              <a:rPr lang="en-US" sz="2400" dirty="0" smtClean="0"/>
              <a:t> Products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5122414" y="2693050"/>
            <a:ext cx="86433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NaiveTaggerSolr</a:t>
            </a:r>
            <a:endParaRPr lang="en-US" sz="800" dirty="0" smtClean="0"/>
          </a:p>
        </p:txBody>
      </p:sp>
      <p:sp>
        <p:nvSpPr>
          <p:cNvPr id="285" name="TextBox 284"/>
          <p:cNvSpPr txBox="1"/>
          <p:nvPr/>
        </p:nvSpPr>
        <p:spPr>
          <a:xfrm>
            <a:off x="5122414" y="3325960"/>
            <a:ext cx="86273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GeocoordFinder</a:t>
            </a:r>
            <a:endParaRPr lang="en-US" sz="800" dirty="0" smtClean="0"/>
          </a:p>
        </p:txBody>
      </p:sp>
      <p:sp>
        <p:nvSpPr>
          <p:cNvPr id="286" name="TextBox 285"/>
          <p:cNvSpPr txBox="1"/>
          <p:nvPr/>
        </p:nvSpPr>
        <p:spPr>
          <a:xfrm>
            <a:off x="5122414" y="3484785"/>
            <a:ext cx="64793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DateFinder</a:t>
            </a:r>
            <a:endParaRPr lang="en-US" sz="800" dirty="0" smtClean="0"/>
          </a:p>
        </p:txBody>
      </p:sp>
      <p:sp>
        <p:nvSpPr>
          <p:cNvPr id="287" name="TextBox 286"/>
          <p:cNvSpPr txBox="1"/>
          <p:nvPr/>
        </p:nvSpPr>
        <p:spPr>
          <a:xfrm>
            <a:off x="5122414" y="2849485"/>
            <a:ext cx="83548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PhoneticTagger</a:t>
            </a:r>
            <a:endParaRPr lang="en-US" sz="800" dirty="0" smtClean="0"/>
          </a:p>
        </p:txBody>
      </p:sp>
      <p:sp>
        <p:nvSpPr>
          <p:cNvPr id="288" name="TextBox 287"/>
          <p:cNvSpPr txBox="1"/>
          <p:nvPr/>
        </p:nvSpPr>
        <p:spPr>
          <a:xfrm>
            <a:off x="5122414" y="3008310"/>
            <a:ext cx="60946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Cantilever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5122414" y="3167135"/>
            <a:ext cx="74571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CaseDetector</a:t>
            </a:r>
            <a:endParaRPr lang="en-US" sz="800" dirty="0" smtClean="0"/>
          </a:p>
        </p:txBody>
      </p:sp>
      <p:sp>
        <p:nvSpPr>
          <p:cNvPr id="290" name="TextBox 289"/>
          <p:cNvSpPr txBox="1"/>
          <p:nvPr/>
        </p:nvSpPr>
        <p:spPr>
          <a:xfrm>
            <a:off x="5122414" y="3643610"/>
            <a:ext cx="63350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POSTagger</a:t>
            </a:r>
            <a:endParaRPr lang="en-US" sz="800" dirty="0" smtClean="0"/>
          </a:p>
        </p:txBody>
      </p:sp>
      <p:sp>
        <p:nvSpPr>
          <p:cNvPr id="291" name="TextBox 290"/>
          <p:cNvSpPr txBox="1"/>
          <p:nvPr/>
        </p:nvSpPr>
        <p:spPr>
          <a:xfrm>
            <a:off x="5122414" y="3802439"/>
            <a:ext cx="67678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Decapitator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968474" y="3462568"/>
            <a:ext cx="70083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Applications</a:t>
            </a:r>
            <a:endParaRPr lang="en-US" sz="800" dirty="0"/>
          </a:p>
        </p:txBody>
      </p:sp>
      <p:sp>
        <p:nvSpPr>
          <p:cNvPr id="129" name="Oval 128"/>
          <p:cNvSpPr/>
          <p:nvPr/>
        </p:nvSpPr>
        <p:spPr>
          <a:xfrm>
            <a:off x="7833415" y="3325848"/>
            <a:ext cx="245007" cy="23803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10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7659372" y="793557"/>
            <a:ext cx="2" cy="38338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2844430" y="585623"/>
            <a:ext cx="1" cy="41433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7165" y="928894"/>
            <a:ext cx="14280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Data and Data  Prep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845590" y="928894"/>
            <a:ext cx="47596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Core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761960" y="928894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Clients and Services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21404" y="6014781"/>
            <a:ext cx="1085398" cy="38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Component Under Development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244640" y="3768955"/>
            <a:ext cx="41710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XText</a:t>
            </a:r>
            <a:endParaRPr lang="en-US" sz="800" dirty="0" smtClean="0"/>
          </a:p>
        </p:txBody>
      </p:sp>
      <p:sp>
        <p:nvSpPr>
          <p:cNvPr id="154" name="TextBox 153"/>
          <p:cNvSpPr txBox="1"/>
          <p:nvPr/>
        </p:nvSpPr>
        <p:spPr>
          <a:xfrm>
            <a:off x="4244640" y="3311755"/>
            <a:ext cx="54213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FlexPath</a:t>
            </a:r>
            <a:endParaRPr lang="en-US" sz="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905137" y="3650632"/>
            <a:ext cx="109196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OpenSextantRunner</a:t>
            </a:r>
          </a:p>
          <a:p>
            <a:r>
              <a:rPr lang="en-US" sz="800" dirty="0" err="1" smtClean="0"/>
              <a:t>SimpleGeocoder</a:t>
            </a:r>
            <a:endParaRPr lang="en-US" sz="800" dirty="0" smtClean="0"/>
          </a:p>
          <a:p>
            <a:r>
              <a:rPr lang="en-US" sz="800" dirty="0" smtClean="0"/>
              <a:t>OpenSextant Desktop</a:t>
            </a:r>
          </a:p>
          <a:p>
            <a:r>
              <a:rPr lang="en-US" sz="800" dirty="0" err="1" smtClean="0"/>
              <a:t>TweetGeocoder</a:t>
            </a:r>
            <a:r>
              <a:rPr lang="en-US" sz="800" dirty="0" smtClean="0"/>
              <a:t> Test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761960" y="2592804"/>
            <a:ext cx="118494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/>
              <a:t>OpenSextant </a:t>
            </a:r>
            <a:r>
              <a:rPr lang="en-US" sz="800" dirty="0" err="1" smtClean="0"/>
              <a:t>Geotagger</a:t>
            </a:r>
            <a:endParaRPr lang="en-US" sz="800" dirty="0" smtClean="0"/>
          </a:p>
          <a:p>
            <a:r>
              <a:rPr lang="en-US" sz="800" dirty="0" smtClean="0"/>
              <a:t>Web Service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General Purpose 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Extractor web service</a:t>
            </a:r>
          </a:p>
        </p:txBody>
      </p:sp>
    </p:spTree>
    <p:extLst>
      <p:ext uri="{BB962C8B-B14F-4D97-AF65-F5344CB8AC3E}">
        <p14:creationId xmlns:p14="http://schemas.microsoft.com/office/powerpoint/2010/main" val="9768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solidFill>
            <a:schemeClr val="tx1"/>
          </a:solidFill>
        </a:ln>
      </a:spPr>
      <a:bodyPr wrap="none" rtlCol="0">
        <a:spAutoFit/>
      </a:bodyPr>
      <a:lstStyle>
        <a:defPPr>
          <a:defRPr sz="8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84</Words>
  <Application>Microsoft Office PowerPoint</Application>
  <PresentationFormat>On-screen Show (4:3)</PresentationFormat>
  <Paragraphs>59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NGA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P. Lutz</dc:creator>
  <cp:lastModifiedBy>Lutz, David P.</cp:lastModifiedBy>
  <cp:revision>60</cp:revision>
  <dcterms:created xsi:type="dcterms:W3CDTF">2013-04-10T14:59:36Z</dcterms:created>
  <dcterms:modified xsi:type="dcterms:W3CDTF">2013-04-25T19:32:06Z</dcterms:modified>
</cp:coreProperties>
</file>