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"/>
  </p:notesMasterIdLst>
  <p:sldIdLst>
    <p:sldId id="28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9286" autoAdjust="0"/>
  </p:normalViewPr>
  <p:slideViewPr>
    <p:cSldViewPr snapToGrid="0">
      <p:cViewPr>
        <p:scale>
          <a:sx n="90" d="100"/>
          <a:sy n="90" d="100"/>
        </p:scale>
        <p:origin x="-1890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6DB8D-BDED-4FC9-9763-FDEB69516452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D9A29-6E54-43AF-B3C5-7D7986F4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80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586-786A-45AE-8940-77798BAB81E3}" type="datetime1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986130" y="6386255"/>
            <a:ext cx="23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Internal MITRE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2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30AA-F4FF-4469-93D2-00B7C6AE879A}" type="datetime1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8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990A-9C35-49A4-91C1-B4265BC9F696}" type="datetime1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3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877"/>
            <a:ext cx="7607599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2216-FE9E-42EE-9A2C-340E7961DBAC}" type="datetime1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9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A22-12B5-4C25-BDCF-3EF2F1F89FF6}" type="datetime1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7501-0052-424D-AB5C-81A8F11294B1}" type="datetime1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6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2E73-F8D5-4024-B384-797B551FD5E6}" type="datetime1">
              <a:rPr lang="en-US" smtClean="0"/>
              <a:t>4/18/2013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8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230F-5095-4C61-A20D-5D7E5D7D4739}" type="datetime1">
              <a:rPr lang="en-US" smtClean="0"/>
              <a:t>4/18/2013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B383-68F3-49DD-9810-11E77C47A95A}" type="datetime1">
              <a:rPr lang="en-US" smtClean="0"/>
              <a:t>4/18/2013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7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BB61-7359-413D-A23D-D692A1798927}" type="datetime1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5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483E-F15D-4240-9619-9D15B15364AD}" type="datetime1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7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E7138-62D8-44CA-A505-0CE4C453003B}" type="datetime1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2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Documents"/>
          <p:cNvSpPr>
            <a:spLocks noEditPoints="1" noChangeArrowheads="1"/>
          </p:cNvSpPr>
          <p:nvPr/>
        </p:nvSpPr>
        <p:spPr bwMode="auto">
          <a:xfrm>
            <a:off x="4910750" y="2955188"/>
            <a:ext cx="1066468" cy="1080074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C:\Users\rmarkeloff\AppData\Local\Microsoft\Windows\Temporary Internet Files\Content.IE5\5DPZDJK8\MC900432599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97" y="711381"/>
            <a:ext cx="1094317" cy="109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10408" y="903034"/>
            <a:ext cx="1158949" cy="659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10408" y="934919"/>
            <a:ext cx="115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DocumentReset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64510" y="2064740"/>
            <a:ext cx="1158949" cy="659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64510" y="2071184"/>
            <a:ext cx="1158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Geocoord Finder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44948" y="912533"/>
            <a:ext cx="1158949" cy="659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44948" y="1050748"/>
            <a:ext cx="115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Tokenizer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16759" y="894669"/>
            <a:ext cx="1158949" cy="659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16759" y="915921"/>
            <a:ext cx="115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Sentence Splitter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7991" y="2064740"/>
            <a:ext cx="1158949" cy="659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64324" y="2071184"/>
            <a:ext cx="122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Vocabulary Tagger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925503" y="2064740"/>
            <a:ext cx="1158949" cy="659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925503" y="2071184"/>
            <a:ext cx="1158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Naive Tagger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973611" y="2064740"/>
            <a:ext cx="1158949" cy="659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73611" y="2071184"/>
            <a:ext cx="115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Rules Engine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282549" y="4694052"/>
            <a:ext cx="1158949" cy="659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282550" y="4835094"/>
            <a:ext cx="115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Cantilever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932352" y="4641922"/>
            <a:ext cx="1158949" cy="659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932353" y="4782964"/>
            <a:ext cx="115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Scoring</a:t>
            </a:r>
            <a:endParaRPr lang="en-US"/>
          </a:p>
        </p:txBody>
      </p:sp>
      <p:sp>
        <p:nvSpPr>
          <p:cNvPr id="28" name="Documents"/>
          <p:cNvSpPr>
            <a:spLocks noEditPoints="1" noChangeArrowheads="1"/>
          </p:cNvSpPr>
          <p:nvPr/>
        </p:nvSpPr>
        <p:spPr bwMode="auto">
          <a:xfrm>
            <a:off x="1000221" y="3096861"/>
            <a:ext cx="973986" cy="1113513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36423" y="3498903"/>
            <a:ext cx="97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Lexicons</a:t>
            </a:r>
            <a:endParaRPr lang="en-US" dirty="0"/>
          </a:p>
        </p:txBody>
      </p:sp>
      <p:sp>
        <p:nvSpPr>
          <p:cNvPr id="48" name="Documents"/>
          <p:cNvSpPr>
            <a:spLocks noEditPoints="1" noChangeArrowheads="1"/>
          </p:cNvSpPr>
          <p:nvPr/>
        </p:nvSpPr>
        <p:spPr bwMode="auto">
          <a:xfrm>
            <a:off x="7087358" y="2971805"/>
            <a:ext cx="973986" cy="1080074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994877" y="3354869"/>
            <a:ext cx="973986" cy="304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50" name="Flowchart: Magnetic Disk 49"/>
          <p:cNvSpPr/>
          <p:nvPr/>
        </p:nvSpPr>
        <p:spPr>
          <a:xfrm>
            <a:off x="2950151" y="3086797"/>
            <a:ext cx="1109653" cy="848252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924223" y="3292701"/>
            <a:ext cx="1161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Gazetteer</a:t>
            </a:r>
          </a:p>
          <a:p>
            <a:pPr algn="ctr"/>
            <a:r>
              <a:rPr lang="en-US" dirty="0"/>
              <a:t>(</a:t>
            </a:r>
            <a:r>
              <a:rPr lang="en-US" dirty="0" err="1" smtClean="0"/>
              <a:t>Solr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5574014" y="4694364"/>
            <a:ext cx="1095151" cy="554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745404" y="4769079"/>
            <a:ext cx="109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Output</a:t>
            </a:r>
            <a:endParaRPr lang="en-US"/>
          </a:p>
        </p:txBody>
      </p:sp>
      <p:cxnSp>
        <p:nvCxnSpPr>
          <p:cNvPr id="63" name="Straight Arrow Connector 62"/>
          <p:cNvCxnSpPr>
            <a:endCxn id="5" idx="1"/>
          </p:cNvCxnSpPr>
          <p:nvPr/>
        </p:nvCxnSpPr>
        <p:spPr>
          <a:xfrm>
            <a:off x="1289292" y="1232642"/>
            <a:ext cx="621116" cy="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" idx="3"/>
          </p:cNvCxnSpPr>
          <p:nvPr/>
        </p:nvCxnSpPr>
        <p:spPr>
          <a:xfrm flipV="1">
            <a:off x="3069357" y="1232642"/>
            <a:ext cx="775591" cy="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3" idx="3"/>
            <a:endCxn id="17" idx="1"/>
          </p:cNvCxnSpPr>
          <p:nvPr/>
        </p:nvCxnSpPr>
        <p:spPr>
          <a:xfrm flipV="1">
            <a:off x="5003897" y="1239087"/>
            <a:ext cx="712862" cy="30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6" idx="3"/>
            <a:endCxn id="23" idx="1"/>
          </p:cNvCxnSpPr>
          <p:nvPr/>
        </p:nvCxnSpPr>
        <p:spPr>
          <a:xfrm flipH="1">
            <a:off x="864324" y="1234272"/>
            <a:ext cx="7561191" cy="1160078"/>
          </a:xfrm>
          <a:prstGeom prst="bentConnector5">
            <a:avLst>
              <a:gd name="adj1" fmla="val -3023"/>
              <a:gd name="adj2" fmla="val 50278"/>
              <a:gd name="adj3" fmla="val 10302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088839" y="2394349"/>
            <a:ext cx="831881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9" idx="1"/>
          </p:cNvCxnSpPr>
          <p:nvPr/>
        </p:nvCxnSpPr>
        <p:spPr>
          <a:xfrm>
            <a:off x="4079668" y="2394349"/>
            <a:ext cx="78484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9" idx="3"/>
          </p:cNvCxnSpPr>
          <p:nvPr/>
        </p:nvCxnSpPr>
        <p:spPr>
          <a:xfrm>
            <a:off x="6023459" y="2394349"/>
            <a:ext cx="95015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flipH="1">
            <a:off x="2321628" y="2556179"/>
            <a:ext cx="5850011" cy="2545081"/>
          </a:xfrm>
          <a:prstGeom prst="bentConnector5">
            <a:avLst>
              <a:gd name="adj1" fmla="val -3908"/>
              <a:gd name="adj2" fmla="val 72433"/>
              <a:gd name="adj3" fmla="val 108997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42" idx="1"/>
          </p:cNvCxnSpPr>
          <p:nvPr/>
        </p:nvCxnSpPr>
        <p:spPr>
          <a:xfrm flipV="1">
            <a:off x="3471328" y="4971531"/>
            <a:ext cx="461024" cy="1591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5139042" y="5033872"/>
            <a:ext cx="461024" cy="1591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8" idx="9"/>
            <a:endCxn id="23" idx="2"/>
          </p:cNvCxnSpPr>
          <p:nvPr/>
        </p:nvCxnSpPr>
        <p:spPr>
          <a:xfrm flipH="1" flipV="1">
            <a:off x="1476582" y="2717515"/>
            <a:ext cx="10632" cy="37934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0" idx="1"/>
            <a:endCxn id="34" idx="2"/>
          </p:cNvCxnSpPr>
          <p:nvPr/>
        </p:nvCxnSpPr>
        <p:spPr>
          <a:xfrm flipH="1" flipV="1">
            <a:off x="3504977" y="2717515"/>
            <a:ext cx="1" cy="36928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37" idx="2"/>
          </p:cNvCxnSpPr>
          <p:nvPr/>
        </p:nvCxnSpPr>
        <p:spPr>
          <a:xfrm flipH="1" flipV="1">
            <a:off x="7553086" y="2717515"/>
            <a:ext cx="21265" cy="37934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489882" y="5577375"/>
            <a:ext cx="538542" cy="3827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283775" y="5577373"/>
            <a:ext cx="449763" cy="3827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441498" y="5445595"/>
            <a:ext cx="136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Stock GATE Component</a:t>
            </a:r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6121589" y="5443353"/>
            <a:ext cx="246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OpenSextant Developed Component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088048" y="5445595"/>
            <a:ext cx="38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=</a:t>
            </a:r>
            <a:endParaRPr lang="en-US" sz="3200"/>
          </a:p>
        </p:txBody>
      </p:sp>
      <p:sp>
        <p:nvSpPr>
          <p:cNvPr id="104" name="TextBox 103"/>
          <p:cNvSpPr txBox="1"/>
          <p:nvPr/>
        </p:nvSpPr>
        <p:spPr>
          <a:xfrm>
            <a:off x="5794034" y="5443353"/>
            <a:ext cx="38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=</a:t>
            </a:r>
            <a:endParaRPr lang="en-US" sz="3200"/>
          </a:p>
        </p:txBody>
      </p:sp>
      <p:grpSp>
        <p:nvGrpSpPr>
          <p:cNvPr id="10" name="Group 9"/>
          <p:cNvGrpSpPr/>
          <p:nvPr/>
        </p:nvGrpSpPr>
        <p:grpSpPr>
          <a:xfrm>
            <a:off x="7266566" y="904663"/>
            <a:ext cx="1158949" cy="659218"/>
            <a:chOff x="7170869" y="1441011"/>
            <a:chExt cx="1158949" cy="659218"/>
          </a:xfrm>
        </p:grpSpPr>
        <p:sp>
          <p:nvSpPr>
            <p:cNvPr id="56" name="Rectangle 55"/>
            <p:cNvSpPr/>
            <p:nvPr/>
          </p:nvSpPr>
          <p:spPr>
            <a:xfrm>
              <a:off x="7170869" y="1441011"/>
              <a:ext cx="1158949" cy="659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70869" y="1447455"/>
              <a:ext cx="1158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Case</a:t>
              </a:r>
            </a:p>
            <a:p>
              <a:pPr algn="ctr"/>
              <a:r>
                <a:rPr lang="en-US" dirty="0" smtClean="0"/>
                <a:t>Detector</a:t>
              </a:r>
              <a:endParaRPr lang="en-US" dirty="0"/>
            </a:p>
          </p:txBody>
        </p:sp>
      </p:grpSp>
      <p:cxnSp>
        <p:nvCxnSpPr>
          <p:cNvPr id="57" name="Straight Arrow Connector 56"/>
          <p:cNvCxnSpPr>
            <a:stCxn id="16" idx="3"/>
            <a:endCxn id="56" idx="1"/>
          </p:cNvCxnSpPr>
          <p:nvPr/>
        </p:nvCxnSpPr>
        <p:spPr>
          <a:xfrm>
            <a:off x="6875708" y="1224278"/>
            <a:ext cx="390858" cy="999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647639" y="3205395"/>
            <a:ext cx="1465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Coordinate</a:t>
            </a:r>
          </a:p>
          <a:p>
            <a:pPr algn="ctr"/>
            <a:r>
              <a:rPr lang="en-US" sz="1400" b="1" dirty="0" smtClean="0"/>
              <a:t>Patterns</a:t>
            </a:r>
            <a:endParaRPr lang="en-US" sz="1400" b="1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 flipV="1">
            <a:off x="5438668" y="2699734"/>
            <a:ext cx="10632" cy="37934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19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2013-02-01T15:43:52Z</dcterms:created>
  <dcterms:modified xsi:type="dcterms:W3CDTF">2013-04-18T13:16:19Z</dcterms:modified>
</cp:coreProperties>
</file>