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4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88" r:id="rId4"/>
    <p:sldId id="258" r:id="rId5"/>
    <p:sldId id="259" r:id="rId6"/>
    <p:sldId id="261" r:id="rId7"/>
    <p:sldId id="289" r:id="rId8"/>
    <p:sldId id="264" r:id="rId9"/>
    <p:sldId id="263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drey Lépine" initials="AL" lastIdx="1" clrIdx="0">
    <p:extLst>
      <p:ext uri="{19B8F6BF-5375-455C-9EA6-DF929625EA0E}">
        <p15:presenceInfo xmlns:p15="http://schemas.microsoft.com/office/powerpoint/2012/main" userId="ecdc8f4d776b3c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43"/>
  </p:normalViewPr>
  <p:slideViewPr>
    <p:cSldViewPr snapToGrid="0" snapToObjects="1">
      <p:cViewPr>
        <p:scale>
          <a:sx n="159" d="100"/>
          <a:sy n="159" d="100"/>
        </p:scale>
        <p:origin x="-18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950F7-41BB-4E5D-9B3D-EA188BA8778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AF3FC8-B82C-4A33-8D04-70278343228C}">
      <dgm:prSet phldrT="[Texte]"/>
      <dgm:spPr/>
      <dgm:t>
        <a:bodyPr/>
        <a:lstStyle/>
        <a:p>
          <a:r>
            <a:rPr lang="fr-FR" dirty="0" err="1"/>
            <a:t>Stuffing</a:t>
          </a:r>
          <a:r>
            <a:rPr lang="fr-FR" dirty="0"/>
            <a:t> at client site</a:t>
          </a:r>
          <a:endParaRPr lang="en-GB" dirty="0"/>
        </a:p>
      </dgm:t>
    </dgm:pt>
    <dgm:pt modelId="{D7F1D0B2-960B-46C4-8CA6-5CEAB0764FDE}" type="parTrans" cxnId="{C1914B10-BD27-4FD2-9026-BC9D281F6B98}">
      <dgm:prSet/>
      <dgm:spPr/>
      <dgm:t>
        <a:bodyPr/>
        <a:lstStyle/>
        <a:p>
          <a:endParaRPr lang="en-GB"/>
        </a:p>
      </dgm:t>
    </dgm:pt>
    <dgm:pt modelId="{FD117D7E-1C64-43D8-820A-60479F8D8888}" type="sibTrans" cxnId="{C1914B10-BD27-4FD2-9026-BC9D281F6B98}">
      <dgm:prSet/>
      <dgm:spPr/>
      <dgm:t>
        <a:bodyPr/>
        <a:lstStyle/>
        <a:p>
          <a:endParaRPr lang="en-GB"/>
        </a:p>
      </dgm:t>
    </dgm:pt>
    <dgm:pt modelId="{F3D08FE0-D678-4977-917A-FAC5180C56D3}">
      <dgm:prSet phldrT="[Texte]"/>
      <dgm:spPr/>
      <dgm:t>
        <a:bodyPr/>
        <a:lstStyle/>
        <a:p>
          <a:r>
            <a:rPr lang="fr-FR" dirty="0"/>
            <a:t>Place of </a:t>
          </a:r>
          <a:r>
            <a:rPr lang="fr-FR" dirty="0" err="1"/>
            <a:t>loading</a:t>
          </a:r>
          <a:endParaRPr lang="en-GB" dirty="0"/>
        </a:p>
      </dgm:t>
    </dgm:pt>
    <dgm:pt modelId="{ED747655-9B34-4B21-BE8B-E6761695386D}" type="parTrans" cxnId="{A5BB4E7F-DF56-46B5-A424-554E1F206469}">
      <dgm:prSet/>
      <dgm:spPr/>
      <dgm:t>
        <a:bodyPr/>
        <a:lstStyle/>
        <a:p>
          <a:endParaRPr lang="en-GB"/>
        </a:p>
      </dgm:t>
    </dgm:pt>
    <dgm:pt modelId="{A79016A3-62FB-4A6B-9336-D2D3A7756112}" type="sibTrans" cxnId="{A5BB4E7F-DF56-46B5-A424-554E1F206469}">
      <dgm:prSet/>
      <dgm:spPr/>
      <dgm:t>
        <a:bodyPr/>
        <a:lstStyle/>
        <a:p>
          <a:endParaRPr lang="en-GB"/>
        </a:p>
      </dgm:t>
    </dgm:pt>
    <dgm:pt modelId="{714010A3-3CFA-4AFB-A38C-D8D4990879E2}">
      <dgm:prSet phldrT="[Texte]"/>
      <dgm:spPr/>
      <dgm:t>
        <a:bodyPr/>
        <a:lstStyle/>
        <a:p>
          <a:r>
            <a:rPr lang="fr-FR" dirty="0"/>
            <a:t>Place of </a:t>
          </a:r>
          <a:r>
            <a:rPr lang="fr-FR" dirty="0" err="1"/>
            <a:t>unloading</a:t>
          </a:r>
          <a:endParaRPr lang="en-GB" dirty="0"/>
        </a:p>
      </dgm:t>
    </dgm:pt>
    <dgm:pt modelId="{DCD6FBFD-966B-4963-A15B-65782B38D3E5}" type="parTrans" cxnId="{3B92AD8E-9708-445A-961B-998D571C724F}">
      <dgm:prSet/>
      <dgm:spPr/>
      <dgm:t>
        <a:bodyPr/>
        <a:lstStyle/>
        <a:p>
          <a:endParaRPr lang="en-GB"/>
        </a:p>
      </dgm:t>
    </dgm:pt>
    <dgm:pt modelId="{311967A2-DA24-459E-8BBF-60848DE84B0F}" type="sibTrans" cxnId="{3B92AD8E-9708-445A-961B-998D571C724F}">
      <dgm:prSet/>
      <dgm:spPr/>
      <dgm:t>
        <a:bodyPr/>
        <a:lstStyle/>
        <a:p>
          <a:endParaRPr lang="en-GB"/>
        </a:p>
      </dgm:t>
    </dgm:pt>
    <dgm:pt modelId="{B7B0DF98-9099-46F6-9CB0-978DB60A8246}">
      <dgm:prSet phldrT="[Texte]"/>
      <dgm:spPr/>
      <dgm:t>
        <a:bodyPr/>
        <a:lstStyle/>
        <a:p>
          <a:r>
            <a:rPr lang="fr-FR" dirty="0" err="1"/>
            <a:t>Unstuffing</a:t>
          </a:r>
          <a:r>
            <a:rPr lang="fr-FR" dirty="0"/>
            <a:t> at client site</a:t>
          </a:r>
          <a:endParaRPr lang="en-GB" dirty="0"/>
        </a:p>
      </dgm:t>
    </dgm:pt>
    <dgm:pt modelId="{302386E9-A8A0-4227-9ACB-F8B76B2E2052}" type="parTrans" cxnId="{2A05F3A8-72E2-477F-A82F-F4371B151F89}">
      <dgm:prSet/>
      <dgm:spPr/>
      <dgm:t>
        <a:bodyPr/>
        <a:lstStyle/>
        <a:p>
          <a:endParaRPr lang="en-GB"/>
        </a:p>
      </dgm:t>
    </dgm:pt>
    <dgm:pt modelId="{353AEA6C-BEBC-446F-8F17-C2F4E378643D}" type="sibTrans" cxnId="{2A05F3A8-72E2-477F-A82F-F4371B151F89}">
      <dgm:prSet/>
      <dgm:spPr/>
      <dgm:t>
        <a:bodyPr/>
        <a:lstStyle/>
        <a:p>
          <a:endParaRPr lang="en-GB"/>
        </a:p>
      </dgm:t>
    </dgm:pt>
    <dgm:pt modelId="{9DB30907-2E77-4FB3-8ABF-A7623A72E581}">
      <dgm:prSet phldrT="[Texte]"/>
      <dgm:spPr/>
      <dgm:t>
        <a:bodyPr/>
        <a:lstStyle/>
        <a:p>
          <a:r>
            <a:rPr lang="fr-FR" dirty="0" err="1"/>
            <a:t>Empty</a:t>
          </a:r>
          <a:r>
            <a:rPr lang="fr-FR" dirty="0"/>
            <a:t> container </a:t>
          </a:r>
          <a:r>
            <a:rPr lang="fr-FR" dirty="0" err="1"/>
            <a:t>available</a:t>
          </a:r>
          <a:endParaRPr lang="en-GB" dirty="0"/>
        </a:p>
      </dgm:t>
    </dgm:pt>
    <dgm:pt modelId="{52EC0F75-4B65-4069-9505-05A1411DC9EB}" type="parTrans" cxnId="{B358BBE9-F696-4015-9AAD-5969DA847FA9}">
      <dgm:prSet/>
      <dgm:spPr/>
      <dgm:t>
        <a:bodyPr/>
        <a:lstStyle/>
        <a:p>
          <a:endParaRPr lang="en-GB"/>
        </a:p>
      </dgm:t>
    </dgm:pt>
    <dgm:pt modelId="{325BB64F-ED17-414B-9B16-E3CFA06D0042}" type="sibTrans" cxnId="{B358BBE9-F696-4015-9AAD-5969DA847FA9}">
      <dgm:prSet/>
      <dgm:spPr/>
      <dgm:t>
        <a:bodyPr/>
        <a:lstStyle/>
        <a:p>
          <a:endParaRPr lang="en-GB"/>
        </a:p>
      </dgm:t>
    </dgm:pt>
    <dgm:pt modelId="{B42096D0-3A82-4E53-A899-1E626CB007FF}" type="pres">
      <dgm:prSet presAssocID="{856950F7-41BB-4E5D-9B3D-EA188BA87782}" presName="cycle" presStyleCnt="0">
        <dgm:presLayoutVars>
          <dgm:dir/>
          <dgm:resizeHandles val="exact"/>
        </dgm:presLayoutVars>
      </dgm:prSet>
      <dgm:spPr/>
    </dgm:pt>
    <dgm:pt modelId="{573CEC51-3EA9-40D0-B63A-066975B3C6D2}" type="pres">
      <dgm:prSet presAssocID="{C9AF3FC8-B82C-4A33-8D04-70278343228C}" presName="node" presStyleLbl="node1" presStyleIdx="0" presStyleCnt="5">
        <dgm:presLayoutVars>
          <dgm:bulletEnabled val="1"/>
        </dgm:presLayoutVars>
      </dgm:prSet>
      <dgm:spPr/>
    </dgm:pt>
    <dgm:pt modelId="{E0E8B5B6-058D-45C3-9326-BD16BFE4ADE1}" type="pres">
      <dgm:prSet presAssocID="{FD117D7E-1C64-43D8-820A-60479F8D8888}" presName="sibTrans" presStyleLbl="sibTrans2D1" presStyleIdx="0" presStyleCnt="5"/>
      <dgm:spPr/>
    </dgm:pt>
    <dgm:pt modelId="{57E96FB5-2AC2-4495-8AF5-EBB5F08FBF41}" type="pres">
      <dgm:prSet presAssocID="{FD117D7E-1C64-43D8-820A-60479F8D8888}" presName="connectorText" presStyleLbl="sibTrans2D1" presStyleIdx="0" presStyleCnt="5"/>
      <dgm:spPr/>
    </dgm:pt>
    <dgm:pt modelId="{D40C3715-3DAB-425F-85A7-5F3795D9D7D8}" type="pres">
      <dgm:prSet presAssocID="{F3D08FE0-D678-4977-917A-FAC5180C56D3}" presName="node" presStyleLbl="node1" presStyleIdx="1" presStyleCnt="5">
        <dgm:presLayoutVars>
          <dgm:bulletEnabled val="1"/>
        </dgm:presLayoutVars>
      </dgm:prSet>
      <dgm:spPr/>
    </dgm:pt>
    <dgm:pt modelId="{079CA584-9132-4F8E-8510-C516828B954E}" type="pres">
      <dgm:prSet presAssocID="{A79016A3-62FB-4A6B-9336-D2D3A7756112}" presName="sibTrans" presStyleLbl="sibTrans2D1" presStyleIdx="1" presStyleCnt="5"/>
      <dgm:spPr/>
    </dgm:pt>
    <dgm:pt modelId="{4E02F7AB-A9B5-41A5-88E2-EB2035BE73F6}" type="pres">
      <dgm:prSet presAssocID="{A79016A3-62FB-4A6B-9336-D2D3A7756112}" presName="connectorText" presStyleLbl="sibTrans2D1" presStyleIdx="1" presStyleCnt="5"/>
      <dgm:spPr/>
    </dgm:pt>
    <dgm:pt modelId="{378EC33E-74CB-428F-9652-CE82B47DCC91}" type="pres">
      <dgm:prSet presAssocID="{714010A3-3CFA-4AFB-A38C-D8D4990879E2}" presName="node" presStyleLbl="node1" presStyleIdx="2" presStyleCnt="5">
        <dgm:presLayoutVars>
          <dgm:bulletEnabled val="1"/>
        </dgm:presLayoutVars>
      </dgm:prSet>
      <dgm:spPr/>
    </dgm:pt>
    <dgm:pt modelId="{7B5A523D-2E5D-4B04-AEB8-F51EFA788912}" type="pres">
      <dgm:prSet presAssocID="{311967A2-DA24-459E-8BBF-60848DE84B0F}" presName="sibTrans" presStyleLbl="sibTrans2D1" presStyleIdx="2" presStyleCnt="5"/>
      <dgm:spPr/>
    </dgm:pt>
    <dgm:pt modelId="{08ACB381-0EA0-4217-AD0D-609E2FA873D0}" type="pres">
      <dgm:prSet presAssocID="{311967A2-DA24-459E-8BBF-60848DE84B0F}" presName="connectorText" presStyleLbl="sibTrans2D1" presStyleIdx="2" presStyleCnt="5"/>
      <dgm:spPr/>
    </dgm:pt>
    <dgm:pt modelId="{473A6EAD-5033-4358-BD45-87605FB53AB3}" type="pres">
      <dgm:prSet presAssocID="{B7B0DF98-9099-46F6-9CB0-978DB60A8246}" presName="node" presStyleLbl="node1" presStyleIdx="3" presStyleCnt="5">
        <dgm:presLayoutVars>
          <dgm:bulletEnabled val="1"/>
        </dgm:presLayoutVars>
      </dgm:prSet>
      <dgm:spPr/>
    </dgm:pt>
    <dgm:pt modelId="{EC45A25E-3D10-42D3-854E-EB17241C6C58}" type="pres">
      <dgm:prSet presAssocID="{353AEA6C-BEBC-446F-8F17-C2F4E378643D}" presName="sibTrans" presStyleLbl="sibTrans2D1" presStyleIdx="3" presStyleCnt="5"/>
      <dgm:spPr/>
    </dgm:pt>
    <dgm:pt modelId="{8B72481C-D4A2-4CD7-9A39-F4C9B02D938F}" type="pres">
      <dgm:prSet presAssocID="{353AEA6C-BEBC-446F-8F17-C2F4E378643D}" presName="connectorText" presStyleLbl="sibTrans2D1" presStyleIdx="3" presStyleCnt="5"/>
      <dgm:spPr/>
    </dgm:pt>
    <dgm:pt modelId="{E24C75D5-9301-4C5B-9D7A-EA3CD1FC505E}" type="pres">
      <dgm:prSet presAssocID="{9DB30907-2E77-4FB3-8ABF-A7623A72E581}" presName="node" presStyleLbl="node1" presStyleIdx="4" presStyleCnt="5">
        <dgm:presLayoutVars>
          <dgm:bulletEnabled val="1"/>
        </dgm:presLayoutVars>
      </dgm:prSet>
      <dgm:spPr/>
    </dgm:pt>
    <dgm:pt modelId="{1891FCEA-EAA1-46B2-BF14-C2207535E143}" type="pres">
      <dgm:prSet presAssocID="{325BB64F-ED17-414B-9B16-E3CFA06D0042}" presName="sibTrans" presStyleLbl="sibTrans2D1" presStyleIdx="4" presStyleCnt="5"/>
      <dgm:spPr/>
    </dgm:pt>
    <dgm:pt modelId="{61B5E0F2-1BCD-476E-9ECF-73C7A80F0DE7}" type="pres">
      <dgm:prSet presAssocID="{325BB64F-ED17-414B-9B16-E3CFA06D0042}" presName="connectorText" presStyleLbl="sibTrans2D1" presStyleIdx="4" presStyleCnt="5"/>
      <dgm:spPr/>
    </dgm:pt>
  </dgm:ptLst>
  <dgm:cxnLst>
    <dgm:cxn modelId="{A4E3180A-FA4E-4C7B-AC49-30AC2602FC59}" type="presOf" srcId="{353AEA6C-BEBC-446F-8F17-C2F4E378643D}" destId="{EC45A25E-3D10-42D3-854E-EB17241C6C58}" srcOrd="0" destOrd="0" presId="urn:microsoft.com/office/officeart/2005/8/layout/cycle2"/>
    <dgm:cxn modelId="{C1914B10-BD27-4FD2-9026-BC9D281F6B98}" srcId="{856950F7-41BB-4E5D-9B3D-EA188BA87782}" destId="{C9AF3FC8-B82C-4A33-8D04-70278343228C}" srcOrd="0" destOrd="0" parTransId="{D7F1D0B2-960B-46C4-8CA6-5CEAB0764FDE}" sibTransId="{FD117D7E-1C64-43D8-820A-60479F8D8888}"/>
    <dgm:cxn modelId="{09AA4615-9787-4A41-8BE2-D27F0B065EE2}" type="presOf" srcId="{FD117D7E-1C64-43D8-820A-60479F8D8888}" destId="{57E96FB5-2AC2-4495-8AF5-EBB5F08FBF41}" srcOrd="1" destOrd="0" presId="urn:microsoft.com/office/officeart/2005/8/layout/cycle2"/>
    <dgm:cxn modelId="{14AB952B-CD49-44AA-B886-9720FCB131F9}" type="presOf" srcId="{311967A2-DA24-459E-8BBF-60848DE84B0F}" destId="{7B5A523D-2E5D-4B04-AEB8-F51EFA788912}" srcOrd="0" destOrd="0" presId="urn:microsoft.com/office/officeart/2005/8/layout/cycle2"/>
    <dgm:cxn modelId="{F9B8065E-9814-472D-9299-22C72DAF3E45}" type="presOf" srcId="{A79016A3-62FB-4A6B-9336-D2D3A7756112}" destId="{4E02F7AB-A9B5-41A5-88E2-EB2035BE73F6}" srcOrd="1" destOrd="0" presId="urn:microsoft.com/office/officeart/2005/8/layout/cycle2"/>
    <dgm:cxn modelId="{D479764F-2469-4678-8D08-8E18C8AEFF8E}" type="presOf" srcId="{714010A3-3CFA-4AFB-A38C-D8D4990879E2}" destId="{378EC33E-74CB-428F-9652-CE82B47DCC91}" srcOrd="0" destOrd="0" presId="urn:microsoft.com/office/officeart/2005/8/layout/cycle2"/>
    <dgm:cxn modelId="{52A2E071-C844-4197-9DE0-31AA4A12E105}" type="presOf" srcId="{325BB64F-ED17-414B-9B16-E3CFA06D0042}" destId="{1891FCEA-EAA1-46B2-BF14-C2207535E143}" srcOrd="0" destOrd="0" presId="urn:microsoft.com/office/officeart/2005/8/layout/cycle2"/>
    <dgm:cxn modelId="{F4BD3558-A5BB-45C4-9876-6EA20DC5EE58}" type="presOf" srcId="{353AEA6C-BEBC-446F-8F17-C2F4E378643D}" destId="{8B72481C-D4A2-4CD7-9A39-F4C9B02D938F}" srcOrd="1" destOrd="0" presId="urn:microsoft.com/office/officeart/2005/8/layout/cycle2"/>
    <dgm:cxn modelId="{A5BB4E7F-DF56-46B5-A424-554E1F206469}" srcId="{856950F7-41BB-4E5D-9B3D-EA188BA87782}" destId="{F3D08FE0-D678-4977-917A-FAC5180C56D3}" srcOrd="1" destOrd="0" parTransId="{ED747655-9B34-4B21-BE8B-E6761695386D}" sibTransId="{A79016A3-62FB-4A6B-9336-D2D3A7756112}"/>
    <dgm:cxn modelId="{9A31728C-49E3-4A2A-A54B-3B388174C28C}" type="presOf" srcId="{9DB30907-2E77-4FB3-8ABF-A7623A72E581}" destId="{E24C75D5-9301-4C5B-9D7A-EA3CD1FC505E}" srcOrd="0" destOrd="0" presId="urn:microsoft.com/office/officeart/2005/8/layout/cycle2"/>
    <dgm:cxn modelId="{65DE848D-CC55-413C-8EA6-FC8F59564232}" type="presOf" srcId="{325BB64F-ED17-414B-9B16-E3CFA06D0042}" destId="{61B5E0F2-1BCD-476E-9ECF-73C7A80F0DE7}" srcOrd="1" destOrd="0" presId="urn:microsoft.com/office/officeart/2005/8/layout/cycle2"/>
    <dgm:cxn modelId="{3B92AD8E-9708-445A-961B-998D571C724F}" srcId="{856950F7-41BB-4E5D-9B3D-EA188BA87782}" destId="{714010A3-3CFA-4AFB-A38C-D8D4990879E2}" srcOrd="2" destOrd="0" parTransId="{DCD6FBFD-966B-4963-A15B-65782B38D3E5}" sibTransId="{311967A2-DA24-459E-8BBF-60848DE84B0F}"/>
    <dgm:cxn modelId="{A2C69497-58E2-4D2F-94AF-923926C5CAFE}" type="presOf" srcId="{FD117D7E-1C64-43D8-820A-60479F8D8888}" destId="{E0E8B5B6-058D-45C3-9326-BD16BFE4ADE1}" srcOrd="0" destOrd="0" presId="urn:microsoft.com/office/officeart/2005/8/layout/cycle2"/>
    <dgm:cxn modelId="{F0DAE49A-C895-4690-98A7-BE5C9ECF7B53}" type="presOf" srcId="{B7B0DF98-9099-46F6-9CB0-978DB60A8246}" destId="{473A6EAD-5033-4358-BD45-87605FB53AB3}" srcOrd="0" destOrd="0" presId="urn:microsoft.com/office/officeart/2005/8/layout/cycle2"/>
    <dgm:cxn modelId="{2A05F3A8-72E2-477F-A82F-F4371B151F89}" srcId="{856950F7-41BB-4E5D-9B3D-EA188BA87782}" destId="{B7B0DF98-9099-46F6-9CB0-978DB60A8246}" srcOrd="3" destOrd="0" parTransId="{302386E9-A8A0-4227-9ACB-F8B76B2E2052}" sibTransId="{353AEA6C-BEBC-446F-8F17-C2F4E378643D}"/>
    <dgm:cxn modelId="{49643AB0-8A52-484D-9737-76804FEE0E36}" type="presOf" srcId="{A79016A3-62FB-4A6B-9336-D2D3A7756112}" destId="{079CA584-9132-4F8E-8510-C516828B954E}" srcOrd="0" destOrd="0" presId="urn:microsoft.com/office/officeart/2005/8/layout/cycle2"/>
    <dgm:cxn modelId="{7534B2B0-8E5A-4B88-95A5-93624AF4C8CB}" type="presOf" srcId="{311967A2-DA24-459E-8BBF-60848DE84B0F}" destId="{08ACB381-0EA0-4217-AD0D-609E2FA873D0}" srcOrd="1" destOrd="0" presId="urn:microsoft.com/office/officeart/2005/8/layout/cycle2"/>
    <dgm:cxn modelId="{D8892EC2-708F-4580-917D-980C915F5D9B}" type="presOf" srcId="{F3D08FE0-D678-4977-917A-FAC5180C56D3}" destId="{D40C3715-3DAB-425F-85A7-5F3795D9D7D8}" srcOrd="0" destOrd="0" presId="urn:microsoft.com/office/officeart/2005/8/layout/cycle2"/>
    <dgm:cxn modelId="{4F5803CF-1A11-423F-AFEA-A5856FC22843}" type="presOf" srcId="{856950F7-41BB-4E5D-9B3D-EA188BA87782}" destId="{B42096D0-3A82-4E53-A899-1E626CB007FF}" srcOrd="0" destOrd="0" presId="urn:microsoft.com/office/officeart/2005/8/layout/cycle2"/>
    <dgm:cxn modelId="{527E2BDE-A3D1-478B-9D40-AA7926EE287C}" type="presOf" srcId="{C9AF3FC8-B82C-4A33-8D04-70278343228C}" destId="{573CEC51-3EA9-40D0-B63A-066975B3C6D2}" srcOrd="0" destOrd="0" presId="urn:microsoft.com/office/officeart/2005/8/layout/cycle2"/>
    <dgm:cxn modelId="{B358BBE9-F696-4015-9AAD-5969DA847FA9}" srcId="{856950F7-41BB-4E5D-9B3D-EA188BA87782}" destId="{9DB30907-2E77-4FB3-8ABF-A7623A72E581}" srcOrd="4" destOrd="0" parTransId="{52EC0F75-4B65-4069-9505-05A1411DC9EB}" sibTransId="{325BB64F-ED17-414B-9B16-E3CFA06D0042}"/>
    <dgm:cxn modelId="{40B75769-5B03-4EA2-865C-5BBEA81D5F37}" type="presParOf" srcId="{B42096D0-3A82-4E53-A899-1E626CB007FF}" destId="{573CEC51-3EA9-40D0-B63A-066975B3C6D2}" srcOrd="0" destOrd="0" presId="urn:microsoft.com/office/officeart/2005/8/layout/cycle2"/>
    <dgm:cxn modelId="{8FFC92AB-C547-4F9E-90D7-63CD42FD1CF4}" type="presParOf" srcId="{B42096D0-3A82-4E53-A899-1E626CB007FF}" destId="{E0E8B5B6-058D-45C3-9326-BD16BFE4ADE1}" srcOrd="1" destOrd="0" presId="urn:microsoft.com/office/officeart/2005/8/layout/cycle2"/>
    <dgm:cxn modelId="{0D44900E-4352-4F2C-A354-CE45931BFD90}" type="presParOf" srcId="{E0E8B5B6-058D-45C3-9326-BD16BFE4ADE1}" destId="{57E96FB5-2AC2-4495-8AF5-EBB5F08FBF41}" srcOrd="0" destOrd="0" presId="urn:microsoft.com/office/officeart/2005/8/layout/cycle2"/>
    <dgm:cxn modelId="{42CBD86C-8F5E-4001-9E84-45F95EDBCD3C}" type="presParOf" srcId="{B42096D0-3A82-4E53-A899-1E626CB007FF}" destId="{D40C3715-3DAB-425F-85A7-5F3795D9D7D8}" srcOrd="2" destOrd="0" presId="urn:microsoft.com/office/officeart/2005/8/layout/cycle2"/>
    <dgm:cxn modelId="{F5622161-C3CB-4CD2-8C07-0418D9232100}" type="presParOf" srcId="{B42096D0-3A82-4E53-A899-1E626CB007FF}" destId="{079CA584-9132-4F8E-8510-C516828B954E}" srcOrd="3" destOrd="0" presId="urn:microsoft.com/office/officeart/2005/8/layout/cycle2"/>
    <dgm:cxn modelId="{3E0A1C02-313F-4A6A-AC4E-C97E7D06FA7E}" type="presParOf" srcId="{079CA584-9132-4F8E-8510-C516828B954E}" destId="{4E02F7AB-A9B5-41A5-88E2-EB2035BE73F6}" srcOrd="0" destOrd="0" presId="urn:microsoft.com/office/officeart/2005/8/layout/cycle2"/>
    <dgm:cxn modelId="{442FFA40-045A-4A0D-92E2-87C60417A0AD}" type="presParOf" srcId="{B42096D0-3A82-4E53-A899-1E626CB007FF}" destId="{378EC33E-74CB-428F-9652-CE82B47DCC91}" srcOrd="4" destOrd="0" presId="urn:microsoft.com/office/officeart/2005/8/layout/cycle2"/>
    <dgm:cxn modelId="{08E4951F-8339-422F-B739-B64FE1434EC2}" type="presParOf" srcId="{B42096D0-3A82-4E53-A899-1E626CB007FF}" destId="{7B5A523D-2E5D-4B04-AEB8-F51EFA788912}" srcOrd="5" destOrd="0" presId="urn:microsoft.com/office/officeart/2005/8/layout/cycle2"/>
    <dgm:cxn modelId="{29CFCB06-9433-46C6-B18E-4730FDD9DE06}" type="presParOf" srcId="{7B5A523D-2E5D-4B04-AEB8-F51EFA788912}" destId="{08ACB381-0EA0-4217-AD0D-609E2FA873D0}" srcOrd="0" destOrd="0" presId="urn:microsoft.com/office/officeart/2005/8/layout/cycle2"/>
    <dgm:cxn modelId="{A836C7A8-1E6A-483D-895D-D7FE7C970262}" type="presParOf" srcId="{B42096D0-3A82-4E53-A899-1E626CB007FF}" destId="{473A6EAD-5033-4358-BD45-87605FB53AB3}" srcOrd="6" destOrd="0" presId="urn:microsoft.com/office/officeart/2005/8/layout/cycle2"/>
    <dgm:cxn modelId="{BDB02CDF-8915-4DD0-B27C-9252A3772C7E}" type="presParOf" srcId="{B42096D0-3A82-4E53-A899-1E626CB007FF}" destId="{EC45A25E-3D10-42D3-854E-EB17241C6C58}" srcOrd="7" destOrd="0" presId="urn:microsoft.com/office/officeart/2005/8/layout/cycle2"/>
    <dgm:cxn modelId="{1B1A5EC9-8131-4FEE-9B85-C957EB8E4C63}" type="presParOf" srcId="{EC45A25E-3D10-42D3-854E-EB17241C6C58}" destId="{8B72481C-D4A2-4CD7-9A39-F4C9B02D938F}" srcOrd="0" destOrd="0" presId="urn:microsoft.com/office/officeart/2005/8/layout/cycle2"/>
    <dgm:cxn modelId="{0330B5DC-07F8-4E36-A131-94A45A50B6F1}" type="presParOf" srcId="{B42096D0-3A82-4E53-A899-1E626CB007FF}" destId="{E24C75D5-9301-4C5B-9D7A-EA3CD1FC505E}" srcOrd="8" destOrd="0" presId="urn:microsoft.com/office/officeart/2005/8/layout/cycle2"/>
    <dgm:cxn modelId="{9B879919-114F-433C-9973-B71B6572A012}" type="presParOf" srcId="{B42096D0-3A82-4E53-A899-1E626CB007FF}" destId="{1891FCEA-EAA1-46B2-BF14-C2207535E143}" srcOrd="9" destOrd="0" presId="urn:microsoft.com/office/officeart/2005/8/layout/cycle2"/>
    <dgm:cxn modelId="{C82B4FCA-4482-4A39-B8F8-BDEB1D0C3933}" type="presParOf" srcId="{1891FCEA-EAA1-46B2-BF14-C2207535E143}" destId="{61B5E0F2-1BCD-476E-9ECF-73C7A80F0DE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CEC51-3EA9-40D0-B63A-066975B3C6D2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Stuffing</a:t>
          </a:r>
          <a:r>
            <a:rPr lang="fr-FR" sz="2000" kern="1200" dirty="0"/>
            <a:t> at client site</a:t>
          </a:r>
          <a:endParaRPr lang="en-GB" sz="2000" kern="1200" dirty="0"/>
        </a:p>
      </dsp:txBody>
      <dsp:txXfrm>
        <a:off x="3485895" y="239992"/>
        <a:ext cx="1156208" cy="1156208"/>
      </dsp:txXfrm>
    </dsp:sp>
    <dsp:sp modelId="{E0E8B5B6-058D-45C3-9326-BD16BFE4ADE1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842728" y="1329221"/>
        <a:ext cx="305286" cy="331112"/>
      </dsp:txXfrm>
    </dsp:sp>
    <dsp:sp modelId="{D40C3715-3DAB-425F-85A7-5F3795D9D7D8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Place of </a:t>
          </a:r>
          <a:r>
            <a:rPr lang="fr-FR" sz="2000" kern="1200" dirty="0" err="1"/>
            <a:t>loading</a:t>
          </a:r>
          <a:endParaRPr lang="en-GB" sz="2000" kern="1200" dirty="0"/>
        </a:p>
      </dsp:txBody>
      <dsp:txXfrm>
        <a:off x="5474459" y="1684768"/>
        <a:ext cx="1156208" cy="1156208"/>
      </dsp:txXfrm>
    </dsp:sp>
    <dsp:sp modelId="{079CA584-9132-4F8E-8510-C516828B954E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5544168" y="3192209"/>
        <a:ext cx="305286" cy="331112"/>
      </dsp:txXfrm>
    </dsp:sp>
    <dsp:sp modelId="{378EC33E-74CB-428F-9652-CE82B47DCC91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Place of </a:t>
          </a:r>
          <a:r>
            <a:rPr lang="fr-FR" sz="2000" kern="1200" dirty="0" err="1"/>
            <a:t>unloading</a:t>
          </a:r>
          <a:endParaRPr lang="en-GB" sz="2000" kern="1200" dirty="0"/>
        </a:p>
      </dsp:txBody>
      <dsp:txXfrm>
        <a:off x="4714895" y="4022465"/>
        <a:ext cx="1156208" cy="1156208"/>
      </dsp:txXfrm>
    </dsp:sp>
    <dsp:sp modelId="{7B5A523D-2E5D-4B04-AEB8-F51EFA788912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89118" y="4435013"/>
        <a:ext cx="305286" cy="331112"/>
      </dsp:txXfrm>
    </dsp:sp>
    <dsp:sp modelId="{473A6EAD-5033-4358-BD45-87605FB53AB3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Unstuffing</a:t>
          </a:r>
          <a:r>
            <a:rPr lang="fr-FR" sz="2000" kern="1200" dirty="0"/>
            <a:t> at client site</a:t>
          </a:r>
          <a:endParaRPr lang="en-GB" sz="2000" kern="1200" dirty="0"/>
        </a:p>
      </dsp:txBody>
      <dsp:txXfrm>
        <a:off x="2256895" y="4022465"/>
        <a:ext cx="1156208" cy="1156208"/>
      </dsp:txXfrm>
    </dsp:sp>
    <dsp:sp modelId="{EC45A25E-3D10-42D3-854E-EB17241C6C58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2326604" y="3340121"/>
        <a:ext cx="305286" cy="331112"/>
      </dsp:txXfrm>
    </dsp:sp>
    <dsp:sp modelId="{E24C75D5-9301-4C5B-9D7A-EA3CD1FC505E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Empty</a:t>
          </a:r>
          <a:r>
            <a:rPr lang="fr-FR" sz="2000" kern="1200" dirty="0"/>
            <a:t> container </a:t>
          </a:r>
          <a:r>
            <a:rPr lang="fr-FR" sz="2000" kern="1200" dirty="0" err="1"/>
            <a:t>available</a:t>
          </a:r>
          <a:endParaRPr lang="en-GB" sz="2000" kern="1200" dirty="0"/>
        </a:p>
      </dsp:txBody>
      <dsp:txXfrm>
        <a:off x="1497331" y="1684768"/>
        <a:ext cx="1156208" cy="1156208"/>
      </dsp:txXfrm>
    </dsp:sp>
    <dsp:sp modelId="{1891FCEA-EAA1-46B2-BF14-C2207535E143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752CA56E-862D-A04C-B936-C16260D124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FC75CD-34CF-C549-BDC5-B5B27598FE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3959-C89A-7847-B54D-1F3027D72B54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2AD81C-ED05-354C-B513-C633C88B9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2928C6-9FEA-5B4B-9D01-5F9C64C390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8820D-2201-C94E-8A74-01E92B8B8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71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F100E-8AC0-704F-80DC-2C4E31DA7F15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3748-2ACB-4F4C-BEA7-D85886735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9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BB8F3-0EEE-1741-8C6B-9CB319B1CF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775839"/>
            <a:ext cx="9144000" cy="985127"/>
          </a:xfrm>
          <a:prstGeom prst="rect">
            <a:avLst/>
          </a:prstGeom>
        </p:spPr>
        <p:txBody>
          <a:bodyPr anchor="b"/>
          <a:lstStyle>
            <a:lvl1pPr algn="ctr">
              <a:defRPr sz="6000" kern="800" spc="-100" baseline="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0D66F-B04E-A24A-AD18-24B9A2F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468E2-B656-ED48-9FFF-AE995F71E6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’image 8">
            <a:extLst>
              <a:ext uri="{FF2B5EF4-FFF2-40B4-BE49-F238E27FC236}">
                <a16:creationId xmlns:a16="http://schemas.microsoft.com/office/drawing/2014/main" id="{BCA02C9E-8998-7746-A457-B6DB03B06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27546"/>
            <a:ext cx="12192000" cy="4299045"/>
          </a:xfrm>
        </p:spPr>
        <p:txBody>
          <a:bodyPr anchor="ctr" anchorCtr="0"/>
          <a:lstStyle>
            <a:lvl1pPr marL="0" indent="0" algn="ctr">
              <a:buNone/>
              <a:defRPr i="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cover</a:t>
            </a:r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9A3561B-8620-6A40-904E-AF24A016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26" y="6356351"/>
            <a:ext cx="3393776" cy="337760"/>
          </a:xfrm>
          <a:prstGeom prst="rect">
            <a:avLst/>
          </a:prstGeom>
        </p:spPr>
        <p:txBody>
          <a:bodyPr/>
          <a:lstStyle/>
          <a:p>
            <a:r>
              <a:rPr lang="fr-FR"/>
              <a:t>©TRAXENS 2018 All Rights Reserved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848A78D1-2DFB-7D48-A751-81828E46B8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490" y="6356350"/>
            <a:ext cx="3918638" cy="33776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1" i="1" cap="small" baseline="0"/>
            </a:lvl1pPr>
            <a:lvl2pPr marL="457200" indent="0">
              <a:buFontTx/>
              <a:buNone/>
              <a:defRPr sz="1600" b="0" i="1" cap="small" baseline="0"/>
            </a:lvl2pPr>
            <a:lvl3pPr marL="914400" indent="0">
              <a:buFontTx/>
              <a:buNone/>
              <a:defRPr sz="1600" b="0" i="1" cap="small" baseline="0"/>
            </a:lvl3pPr>
            <a:lvl4pPr marL="1371600" indent="0">
              <a:buFontTx/>
              <a:buNone/>
              <a:defRPr sz="1600" b="0" i="1" cap="small" baseline="0"/>
            </a:lvl4pPr>
            <a:lvl5pPr marL="1828800" indent="0">
              <a:buFontTx/>
              <a:buNone/>
              <a:defRPr sz="1600" b="0" i="1" cap="small" baseline="0"/>
            </a:lvl5pPr>
          </a:lstStyle>
          <a:p>
            <a:pPr lvl="0"/>
            <a:r>
              <a:rPr lang="fr-FR" dirty="0"/>
              <a:t>Event, City, XX/XX/XXXX</a:t>
            </a:r>
          </a:p>
        </p:txBody>
      </p:sp>
    </p:spTree>
    <p:extLst>
      <p:ext uri="{BB962C8B-B14F-4D97-AF65-F5344CB8AC3E}">
        <p14:creationId xmlns:p14="http://schemas.microsoft.com/office/powerpoint/2010/main" val="31290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984F-5668-C341-83BB-0022C3AC91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DBC18-D4DF-1F43-AAE3-8846E6DC58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984F-5668-C341-83BB-0022C3AC91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DBC18-D4DF-1F43-AAE3-8846E6DC58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7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984F-5668-C341-83BB-0022C3AC91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DBC18-D4DF-1F43-AAE3-8846E6DC58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24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984F-5668-C341-83BB-0022C3AC91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DBC18-D4DF-1F43-AAE3-8846E6DC58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e de tit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984F-5668-C341-83BB-0022C3AC91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DBC18-D4DF-1F43-AAE3-8846E6DC58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71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Diapositive de tit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984F-5668-C341-83BB-0022C3AC91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DBC18-D4DF-1F43-AAE3-8846E6DC58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1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e de tit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984F-5668-C341-83BB-0022C3AC91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DBC18-D4DF-1F43-AAE3-8846E6DC58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471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©TRAXENS 2018 All </a:t>
            </a:r>
            <a:r>
              <a:rPr lang="fr-FR" dirty="0" err="1"/>
              <a:t>Rights</a:t>
            </a:r>
            <a:r>
              <a:rPr lang="fr-FR" dirty="0"/>
              <a:t> </a:t>
            </a:r>
            <a:r>
              <a:rPr lang="fr-FR" dirty="0" err="1"/>
              <a:t>Reserved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90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984F-5668-C341-83BB-0022C3AC91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2940" y="1467420"/>
            <a:ext cx="7086600" cy="23876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DBC18-D4DF-1F43-AAE3-8846E6DC58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2940" y="3995799"/>
            <a:ext cx="7086600" cy="624905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e l’image 7">
            <a:extLst>
              <a:ext uri="{FF2B5EF4-FFF2-40B4-BE49-F238E27FC236}">
                <a16:creationId xmlns:a16="http://schemas.microsoft.com/office/drawing/2014/main" id="{B98AED3B-7ACF-AA41-8608-1A19F6E2BD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5700" y="1467419"/>
            <a:ext cx="2425700" cy="3153285"/>
          </a:xfrm>
        </p:spPr>
        <p:txBody>
          <a:bodyPr/>
          <a:lstStyle/>
          <a:p>
            <a:r>
              <a:rPr lang="fr-FR" dirty="0" err="1"/>
              <a:t>Cick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icon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372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’image 7">
            <a:extLst>
              <a:ext uri="{FF2B5EF4-FFF2-40B4-BE49-F238E27FC236}">
                <a16:creationId xmlns:a16="http://schemas.microsoft.com/office/drawing/2014/main" id="{CB4315FC-D75E-F642-890F-9B6C306FB7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5700" y="1467419"/>
            <a:ext cx="2425700" cy="3153285"/>
          </a:xfrm>
        </p:spPr>
        <p:txBody>
          <a:bodyPr/>
          <a:lstStyle/>
          <a:p>
            <a:r>
              <a:rPr lang="fr-FR" dirty="0" err="1"/>
              <a:t>Cick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icon</a:t>
            </a: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9CACF41-FCAE-384E-A1BB-67F1F301EE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2940" y="1467420"/>
            <a:ext cx="7086600" cy="23876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3057C08F-20A5-8A49-8C7B-8F502D103D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2940" y="3995799"/>
            <a:ext cx="7086600" cy="624905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417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’image 7">
            <a:extLst>
              <a:ext uri="{FF2B5EF4-FFF2-40B4-BE49-F238E27FC236}">
                <a16:creationId xmlns:a16="http://schemas.microsoft.com/office/drawing/2014/main" id="{6621340A-354E-084D-826B-8836F0E194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5700" y="1467419"/>
            <a:ext cx="2425700" cy="3153285"/>
          </a:xfrm>
        </p:spPr>
        <p:txBody>
          <a:bodyPr/>
          <a:lstStyle/>
          <a:p>
            <a:r>
              <a:rPr lang="fr-FR" dirty="0" err="1"/>
              <a:t>Cick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icon</a:t>
            </a: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A125EC1-C398-884C-9D8A-F62E16DB5F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2940" y="1467420"/>
            <a:ext cx="7086600" cy="23876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C6721D10-17FA-A943-8820-3BCC4710B0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2940" y="3995799"/>
            <a:ext cx="7086600" cy="624905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0D66F-B04E-A24A-AD18-24B9A2F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468E2-B656-ED48-9FFF-AE995F71E6E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7AE1F55-31BF-B24A-9C6F-4F7ADC3610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775839"/>
            <a:ext cx="9144000" cy="985127"/>
          </a:xfrm>
          <a:prstGeom prst="rect">
            <a:avLst/>
          </a:prstGeom>
        </p:spPr>
        <p:txBody>
          <a:bodyPr anchor="b"/>
          <a:lstStyle>
            <a:lvl1pPr algn="ctr">
              <a:defRPr sz="6000" kern="800" spc="-10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8" name="Espace réservé de l’image 8">
            <a:extLst>
              <a:ext uri="{FF2B5EF4-FFF2-40B4-BE49-F238E27FC236}">
                <a16:creationId xmlns:a16="http://schemas.microsoft.com/office/drawing/2014/main" id="{BCD13B66-C11F-1440-BB56-7D75C9A691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27546"/>
            <a:ext cx="12192000" cy="4299045"/>
          </a:xfrm>
        </p:spPr>
        <p:txBody>
          <a:bodyPr/>
          <a:lstStyle>
            <a:lvl1pPr>
              <a:defRPr i="1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cover</a:t>
            </a:r>
            <a:endParaRPr lang="fr-FR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BE9F8B03-EDD1-C34F-B8BC-1151C7A4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26" y="6356351"/>
            <a:ext cx="3393776" cy="337760"/>
          </a:xfrm>
          <a:prstGeom prst="rect">
            <a:avLst/>
          </a:prstGeom>
        </p:spPr>
        <p:txBody>
          <a:bodyPr/>
          <a:lstStyle/>
          <a:p>
            <a:r>
              <a:rPr lang="fr-FR"/>
              <a:t>©TRAXENS 2018 All Rights Reserved</a:t>
            </a:r>
          </a:p>
        </p:txBody>
      </p:sp>
      <p:sp>
        <p:nvSpPr>
          <p:cNvPr id="12" name="Espace réservé du texte 12">
            <a:extLst>
              <a:ext uri="{FF2B5EF4-FFF2-40B4-BE49-F238E27FC236}">
                <a16:creationId xmlns:a16="http://schemas.microsoft.com/office/drawing/2014/main" id="{328D2969-D19A-B043-8B4C-06956708EB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490" y="6356350"/>
            <a:ext cx="3918638" cy="33776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1" i="1" cap="small" baseline="0"/>
            </a:lvl1pPr>
            <a:lvl2pPr marL="457200" indent="0">
              <a:buFontTx/>
              <a:buNone/>
              <a:defRPr sz="1600" b="0" i="1" cap="small" baseline="0"/>
            </a:lvl2pPr>
            <a:lvl3pPr marL="914400" indent="0">
              <a:buFontTx/>
              <a:buNone/>
              <a:defRPr sz="1600" b="0" i="1" cap="small" baseline="0"/>
            </a:lvl3pPr>
            <a:lvl4pPr marL="1371600" indent="0">
              <a:buFontTx/>
              <a:buNone/>
              <a:defRPr sz="1600" b="0" i="1" cap="small" baseline="0"/>
            </a:lvl4pPr>
            <a:lvl5pPr marL="1828800" indent="0">
              <a:buFontTx/>
              <a:buNone/>
              <a:defRPr sz="1600" b="0" i="1" cap="small" baseline="0"/>
            </a:lvl5pPr>
          </a:lstStyle>
          <a:p>
            <a:pPr lvl="0"/>
            <a:r>
              <a:rPr lang="fr-FR" dirty="0"/>
              <a:t>Event, City, XX/XX/XXXX</a:t>
            </a:r>
          </a:p>
        </p:txBody>
      </p:sp>
    </p:spTree>
    <p:extLst>
      <p:ext uri="{BB962C8B-B14F-4D97-AF65-F5344CB8AC3E}">
        <p14:creationId xmlns:p14="http://schemas.microsoft.com/office/powerpoint/2010/main" val="2537119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’image 7">
            <a:extLst>
              <a:ext uri="{FF2B5EF4-FFF2-40B4-BE49-F238E27FC236}">
                <a16:creationId xmlns:a16="http://schemas.microsoft.com/office/drawing/2014/main" id="{BB8EF4CA-3418-5A4B-8B47-5DB43C364A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5700" y="1467419"/>
            <a:ext cx="2425700" cy="3153285"/>
          </a:xfrm>
        </p:spPr>
        <p:txBody>
          <a:bodyPr/>
          <a:lstStyle/>
          <a:p>
            <a:r>
              <a:rPr lang="fr-FR" dirty="0" err="1"/>
              <a:t>Cick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icon</a:t>
            </a: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66162B4-012F-D546-B2B0-8F32210CAD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2940" y="1467420"/>
            <a:ext cx="7086600" cy="23876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3D578AA7-EA12-D74C-9822-EC68950F2A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2940" y="3995799"/>
            <a:ext cx="7086600" cy="624905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871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e de tit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’image 7">
            <a:extLst>
              <a:ext uri="{FF2B5EF4-FFF2-40B4-BE49-F238E27FC236}">
                <a16:creationId xmlns:a16="http://schemas.microsoft.com/office/drawing/2014/main" id="{6E6BED9D-D608-3B48-8DFE-27CDAB6686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5700" y="1467419"/>
            <a:ext cx="2425700" cy="3153285"/>
          </a:xfrm>
        </p:spPr>
        <p:txBody>
          <a:bodyPr/>
          <a:lstStyle/>
          <a:p>
            <a:r>
              <a:rPr lang="fr-FR" dirty="0" err="1"/>
              <a:t>Cick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icon</a:t>
            </a: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334EECF-8E2F-3448-B6B8-DAED796978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2940" y="1467420"/>
            <a:ext cx="7086600" cy="23876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DCA06604-6CC8-E64F-9ED7-62DAC79AAD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2940" y="3995799"/>
            <a:ext cx="7086600" cy="624905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95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e de tit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’image 7">
            <a:extLst>
              <a:ext uri="{FF2B5EF4-FFF2-40B4-BE49-F238E27FC236}">
                <a16:creationId xmlns:a16="http://schemas.microsoft.com/office/drawing/2014/main" id="{DA7EE392-A7FF-D845-B945-FD19A508A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5700" y="1467419"/>
            <a:ext cx="2425700" cy="3153285"/>
          </a:xfrm>
        </p:spPr>
        <p:txBody>
          <a:bodyPr/>
          <a:lstStyle/>
          <a:p>
            <a:r>
              <a:rPr lang="fr-FR" dirty="0" err="1"/>
              <a:t>Cick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icon</a:t>
            </a: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E2ADC9-BDBB-1546-B1A6-7EF28758A4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2940" y="1467420"/>
            <a:ext cx="7086600" cy="23876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E8531E16-232C-0D42-BE54-B71B41C4BF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2940" y="3995799"/>
            <a:ext cx="7086600" cy="624905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8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e de tit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4B0B7-6E8B-0A49-859B-FE38112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D13BC-7850-7C47-B235-80AAF2E4FEF0}" type="datetime1">
              <a:rPr lang="fr-FR" smtClean="0"/>
              <a:pPr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0CA14-059C-734E-A414-AA09433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471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©TRAXENS 2018 All </a:t>
            </a:r>
            <a:r>
              <a:rPr lang="fr-FR" dirty="0" err="1"/>
              <a:t>Rights</a:t>
            </a:r>
            <a:r>
              <a:rPr lang="fr-FR" dirty="0"/>
              <a:t> </a:t>
            </a:r>
            <a:r>
              <a:rPr lang="fr-FR" dirty="0" err="1"/>
              <a:t>Reserved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7432-1010-B149-82D3-B026DBC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B5360B-E96F-6D47-B7DF-AF98C617AB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’image 7">
            <a:extLst>
              <a:ext uri="{FF2B5EF4-FFF2-40B4-BE49-F238E27FC236}">
                <a16:creationId xmlns:a16="http://schemas.microsoft.com/office/drawing/2014/main" id="{C830B2A5-ED9B-2C45-9243-D64482F5F99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5700" y="1467419"/>
            <a:ext cx="2425700" cy="3153285"/>
          </a:xfrm>
        </p:spPr>
        <p:txBody>
          <a:bodyPr/>
          <a:lstStyle/>
          <a:p>
            <a:r>
              <a:rPr lang="fr-FR" dirty="0" err="1"/>
              <a:t>Cick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icon</a:t>
            </a: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511E964-396F-CE48-BA11-3FB69C9275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2940" y="1467420"/>
            <a:ext cx="7086600" cy="23876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288B0E70-AF1E-E940-8FD1-6E1EDBCDDC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2940" y="3995799"/>
            <a:ext cx="7086600" cy="624905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5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BB8F3-0EEE-1741-8C6B-9CB319B1CF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973223"/>
            <a:ext cx="9144000" cy="7588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 kern="800" spc="-100" baseline="0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0D66F-B04E-A24A-AD18-24B9A2F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468E2-B656-ED48-9FFF-AE995F71E6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’image 8">
            <a:extLst>
              <a:ext uri="{FF2B5EF4-FFF2-40B4-BE49-F238E27FC236}">
                <a16:creationId xmlns:a16="http://schemas.microsoft.com/office/drawing/2014/main" id="{BCA02C9E-8998-7746-A457-B6DB03B06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7229"/>
            <a:ext cx="12192000" cy="3739487"/>
          </a:xfrm>
        </p:spPr>
        <p:txBody>
          <a:bodyPr/>
          <a:lstStyle>
            <a:lvl1pPr>
              <a:defRPr i="1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cover</a:t>
            </a:r>
            <a:endParaRPr lang="fr-FR" dirty="0"/>
          </a:p>
        </p:txBody>
      </p:sp>
      <p:sp>
        <p:nvSpPr>
          <p:cNvPr id="4" name="Espace réservé de l’image 3">
            <a:extLst>
              <a:ext uri="{FF2B5EF4-FFF2-40B4-BE49-F238E27FC236}">
                <a16:creationId xmlns:a16="http://schemas.microsoft.com/office/drawing/2014/main" id="{94AD6E8F-4E48-0547-BFC9-13A42CD355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0058" y="109537"/>
            <a:ext cx="2252663" cy="682625"/>
          </a:xfrm>
        </p:spPr>
        <p:txBody>
          <a:bodyPr>
            <a:normAutofit/>
          </a:bodyPr>
          <a:lstStyle>
            <a:lvl1pPr marL="0" indent="0">
              <a:buNone/>
              <a:defRPr sz="1600" i="1"/>
            </a:lvl1pPr>
          </a:lstStyle>
          <a:p>
            <a:r>
              <a:rPr lang="fr-FR" dirty="0"/>
              <a:t>Click on the </a:t>
            </a:r>
            <a:r>
              <a:rPr lang="fr-FR" dirty="0" err="1"/>
              <a:t>picture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logo</a:t>
            </a:r>
          </a:p>
        </p:txBody>
      </p:sp>
      <p:sp>
        <p:nvSpPr>
          <p:cNvPr id="8" name="Espace réservé de l’image 3">
            <a:extLst>
              <a:ext uri="{FF2B5EF4-FFF2-40B4-BE49-F238E27FC236}">
                <a16:creationId xmlns:a16="http://schemas.microsoft.com/office/drawing/2014/main" id="{E761E7CE-145F-8743-B6DC-9EF080B5F5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01137" y="109538"/>
            <a:ext cx="2252663" cy="682625"/>
          </a:xfrm>
        </p:spPr>
        <p:txBody>
          <a:bodyPr>
            <a:normAutofit/>
          </a:bodyPr>
          <a:lstStyle>
            <a:lvl1pPr marL="0" indent="0">
              <a:buNone/>
              <a:defRPr sz="1600" i="1"/>
            </a:lvl1pPr>
          </a:lstStyle>
          <a:p>
            <a:r>
              <a:rPr lang="fr-FR" dirty="0"/>
              <a:t>Click on the </a:t>
            </a:r>
            <a:r>
              <a:rPr lang="fr-FR" dirty="0" err="1"/>
              <a:t>picture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logo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CC5ACD62-953A-844F-B9CA-C6520F75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26" y="6356351"/>
            <a:ext cx="3393776" cy="337760"/>
          </a:xfrm>
          <a:prstGeom prst="rect">
            <a:avLst/>
          </a:prstGeom>
        </p:spPr>
        <p:txBody>
          <a:bodyPr/>
          <a:lstStyle/>
          <a:p>
            <a:r>
              <a:rPr lang="fr-FR"/>
              <a:t>©TRAXENS 2018 All Rights Reserved</a:t>
            </a:r>
          </a:p>
        </p:txBody>
      </p:sp>
      <p:sp>
        <p:nvSpPr>
          <p:cNvPr id="12" name="Espace réservé du texte 12">
            <a:extLst>
              <a:ext uri="{FF2B5EF4-FFF2-40B4-BE49-F238E27FC236}">
                <a16:creationId xmlns:a16="http://schemas.microsoft.com/office/drawing/2014/main" id="{6D9005F1-6FD4-1443-8D54-FCEFD29EBD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490" y="6356350"/>
            <a:ext cx="3918638" cy="33776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1" i="1" cap="small" baseline="0"/>
            </a:lvl1pPr>
            <a:lvl2pPr marL="457200" indent="0">
              <a:buFontTx/>
              <a:buNone/>
              <a:defRPr sz="1600" b="0" i="1" cap="small" baseline="0"/>
            </a:lvl2pPr>
            <a:lvl3pPr marL="914400" indent="0">
              <a:buFontTx/>
              <a:buNone/>
              <a:defRPr sz="1600" b="0" i="1" cap="small" baseline="0"/>
            </a:lvl3pPr>
            <a:lvl4pPr marL="1371600" indent="0">
              <a:buFontTx/>
              <a:buNone/>
              <a:defRPr sz="1600" b="0" i="1" cap="small" baseline="0"/>
            </a:lvl4pPr>
            <a:lvl5pPr marL="1828800" indent="0">
              <a:buFontTx/>
              <a:buNone/>
              <a:defRPr sz="1600" b="0" i="1" cap="small" baseline="0"/>
            </a:lvl5pPr>
          </a:lstStyle>
          <a:p>
            <a:pPr lvl="0"/>
            <a:r>
              <a:rPr lang="fr-FR" dirty="0"/>
              <a:t>Event, City, XX/XX/XXXX</a:t>
            </a:r>
          </a:p>
        </p:txBody>
      </p:sp>
    </p:spTree>
    <p:extLst>
      <p:ext uri="{BB962C8B-B14F-4D97-AF65-F5344CB8AC3E}">
        <p14:creationId xmlns:p14="http://schemas.microsoft.com/office/powerpoint/2010/main" val="11976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BB8F3-0EEE-1741-8C6B-9CB319B1CF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973223"/>
            <a:ext cx="9144000" cy="7588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 kern="800" spc="-10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0D66F-B04E-A24A-AD18-24B9A2F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468E2-B656-ED48-9FFF-AE995F71E6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’image 8">
            <a:extLst>
              <a:ext uri="{FF2B5EF4-FFF2-40B4-BE49-F238E27FC236}">
                <a16:creationId xmlns:a16="http://schemas.microsoft.com/office/drawing/2014/main" id="{BCA02C9E-8998-7746-A457-B6DB03B06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7229"/>
            <a:ext cx="12192000" cy="3739487"/>
          </a:xfrm>
        </p:spPr>
        <p:txBody>
          <a:bodyPr/>
          <a:lstStyle>
            <a:lvl1pPr>
              <a:defRPr i="1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cover</a:t>
            </a:r>
            <a:endParaRPr lang="fr-FR" dirty="0"/>
          </a:p>
        </p:txBody>
      </p:sp>
      <p:sp>
        <p:nvSpPr>
          <p:cNvPr id="4" name="Espace réservé de l’image 3">
            <a:extLst>
              <a:ext uri="{FF2B5EF4-FFF2-40B4-BE49-F238E27FC236}">
                <a16:creationId xmlns:a16="http://schemas.microsoft.com/office/drawing/2014/main" id="{94AD6E8F-4E48-0547-BFC9-13A42CD355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0058" y="109537"/>
            <a:ext cx="2252663" cy="682625"/>
          </a:xfrm>
        </p:spPr>
        <p:txBody>
          <a:bodyPr>
            <a:normAutofit/>
          </a:bodyPr>
          <a:lstStyle>
            <a:lvl1pPr marL="0" indent="0">
              <a:buNone/>
              <a:defRPr sz="1600" i="1"/>
            </a:lvl1pPr>
          </a:lstStyle>
          <a:p>
            <a:r>
              <a:rPr lang="fr-FR" dirty="0"/>
              <a:t>Click on the </a:t>
            </a:r>
            <a:r>
              <a:rPr lang="fr-FR" dirty="0" err="1"/>
              <a:t>picture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logo</a:t>
            </a:r>
          </a:p>
        </p:txBody>
      </p:sp>
      <p:sp>
        <p:nvSpPr>
          <p:cNvPr id="8" name="Espace réservé de l’image 3">
            <a:extLst>
              <a:ext uri="{FF2B5EF4-FFF2-40B4-BE49-F238E27FC236}">
                <a16:creationId xmlns:a16="http://schemas.microsoft.com/office/drawing/2014/main" id="{E761E7CE-145F-8743-B6DC-9EF080B5F5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01137" y="109538"/>
            <a:ext cx="2252663" cy="682625"/>
          </a:xfrm>
        </p:spPr>
        <p:txBody>
          <a:bodyPr>
            <a:normAutofit/>
          </a:bodyPr>
          <a:lstStyle>
            <a:lvl1pPr marL="0" indent="0">
              <a:buNone/>
              <a:defRPr sz="1600" i="1"/>
            </a:lvl1pPr>
          </a:lstStyle>
          <a:p>
            <a:r>
              <a:rPr lang="fr-FR" dirty="0"/>
              <a:t>Click on the </a:t>
            </a:r>
            <a:r>
              <a:rPr lang="fr-FR" dirty="0" err="1"/>
              <a:t>picture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logo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89063371-2703-2F4A-ACCF-9F076B58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26" y="6356351"/>
            <a:ext cx="3393776" cy="337760"/>
          </a:xfrm>
          <a:prstGeom prst="rect">
            <a:avLst/>
          </a:prstGeom>
        </p:spPr>
        <p:txBody>
          <a:bodyPr/>
          <a:lstStyle/>
          <a:p>
            <a:r>
              <a:rPr lang="fr-FR"/>
              <a:t>©TRAXENS 2018 All Rights Reserved</a:t>
            </a:r>
          </a:p>
        </p:txBody>
      </p:sp>
      <p:sp>
        <p:nvSpPr>
          <p:cNvPr id="12" name="Espace réservé du texte 12">
            <a:extLst>
              <a:ext uri="{FF2B5EF4-FFF2-40B4-BE49-F238E27FC236}">
                <a16:creationId xmlns:a16="http://schemas.microsoft.com/office/drawing/2014/main" id="{55C4C35C-2DB4-FD47-901D-3266B79223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490" y="6356350"/>
            <a:ext cx="3918638" cy="33776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1" i="1" cap="small" baseline="0"/>
            </a:lvl1pPr>
            <a:lvl2pPr marL="457200" indent="0">
              <a:buFontTx/>
              <a:buNone/>
              <a:defRPr sz="1600" b="0" i="1" cap="small" baseline="0"/>
            </a:lvl2pPr>
            <a:lvl3pPr marL="914400" indent="0">
              <a:buFontTx/>
              <a:buNone/>
              <a:defRPr sz="1600" b="0" i="1" cap="small" baseline="0"/>
            </a:lvl3pPr>
            <a:lvl4pPr marL="1371600" indent="0">
              <a:buFontTx/>
              <a:buNone/>
              <a:defRPr sz="1600" b="0" i="1" cap="small" baseline="0"/>
            </a:lvl4pPr>
            <a:lvl5pPr marL="1828800" indent="0">
              <a:buFontTx/>
              <a:buNone/>
              <a:defRPr sz="1600" b="0" i="1" cap="small" baseline="0"/>
            </a:lvl5pPr>
          </a:lstStyle>
          <a:p>
            <a:pPr lvl="0"/>
            <a:r>
              <a:rPr lang="fr-FR" dirty="0"/>
              <a:t>Event, City, XX/XX/XXXX</a:t>
            </a:r>
          </a:p>
        </p:txBody>
      </p:sp>
    </p:spTree>
    <p:extLst>
      <p:ext uri="{BB962C8B-B14F-4D97-AF65-F5344CB8AC3E}">
        <p14:creationId xmlns:p14="http://schemas.microsoft.com/office/powerpoint/2010/main" val="32642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BB8F3-0EEE-1741-8C6B-9CB319B1CF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775839"/>
            <a:ext cx="9144000" cy="985127"/>
          </a:xfrm>
          <a:prstGeom prst="rect">
            <a:avLst/>
          </a:prstGeom>
        </p:spPr>
        <p:txBody>
          <a:bodyPr anchor="b"/>
          <a:lstStyle>
            <a:lvl1pPr algn="ctr">
              <a:defRPr sz="6000" b="1" kern="800" spc="-100" baseline="0"/>
            </a:lvl1pPr>
          </a:lstStyle>
          <a:p>
            <a:r>
              <a:rPr lang="fr-FR" dirty="0" err="1"/>
              <a:t>Thank</a:t>
            </a:r>
            <a:r>
              <a:rPr lang="fr-FR" dirty="0"/>
              <a:t> You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0D66F-B04E-A24A-AD18-24B9A2F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468E2-B656-ED48-9FFF-AE995F71E6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’image 8">
            <a:extLst>
              <a:ext uri="{FF2B5EF4-FFF2-40B4-BE49-F238E27FC236}">
                <a16:creationId xmlns:a16="http://schemas.microsoft.com/office/drawing/2014/main" id="{BCA02C9E-8998-7746-A457-B6DB03B06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27546"/>
            <a:ext cx="12192000" cy="4299045"/>
          </a:xfrm>
        </p:spPr>
        <p:txBody>
          <a:bodyPr/>
          <a:lstStyle>
            <a:lvl1pPr>
              <a:defRPr i="1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cover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318B74-392D-A248-9216-7566E82D6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26" y="5797667"/>
            <a:ext cx="10422147" cy="406812"/>
          </a:xfrm>
          <a:prstGeom prst="rect">
            <a:avLst/>
          </a:prstGeom>
        </p:spPr>
      </p:pic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B1453584-FC06-724F-A61D-2F4D52D0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26" y="6356351"/>
            <a:ext cx="3393776" cy="337760"/>
          </a:xfrm>
          <a:prstGeom prst="rect">
            <a:avLst/>
          </a:prstGeom>
        </p:spPr>
        <p:txBody>
          <a:bodyPr/>
          <a:lstStyle/>
          <a:p>
            <a:r>
              <a:rPr lang="fr-FR"/>
              <a:t>©TRAXENS 2018 All Rights Reserved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3FBC33C5-6BEF-7944-889D-292FD3FBF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490" y="6356350"/>
            <a:ext cx="3918638" cy="33776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1" i="1" cap="small" baseline="0"/>
            </a:lvl1pPr>
            <a:lvl2pPr marL="457200" indent="0">
              <a:buFontTx/>
              <a:buNone/>
              <a:defRPr sz="1600" b="0" i="1" cap="small" baseline="0"/>
            </a:lvl2pPr>
            <a:lvl3pPr marL="914400" indent="0">
              <a:buFontTx/>
              <a:buNone/>
              <a:defRPr sz="1600" b="0" i="1" cap="small" baseline="0"/>
            </a:lvl3pPr>
            <a:lvl4pPr marL="1371600" indent="0">
              <a:buFontTx/>
              <a:buNone/>
              <a:defRPr sz="1600" b="0" i="1" cap="small" baseline="0"/>
            </a:lvl4pPr>
            <a:lvl5pPr marL="1828800" indent="0">
              <a:buFontTx/>
              <a:buNone/>
              <a:defRPr sz="1600" b="0" i="1" cap="small" baseline="0"/>
            </a:lvl5pPr>
          </a:lstStyle>
          <a:p>
            <a:pPr lvl="0"/>
            <a:r>
              <a:rPr lang="fr-FR" dirty="0"/>
              <a:t>Event, City, XX/XX/XXXX</a:t>
            </a:r>
          </a:p>
        </p:txBody>
      </p:sp>
    </p:spTree>
    <p:extLst>
      <p:ext uri="{BB962C8B-B14F-4D97-AF65-F5344CB8AC3E}">
        <p14:creationId xmlns:p14="http://schemas.microsoft.com/office/powerpoint/2010/main" val="11362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0D66F-B04E-A24A-AD18-24B9A2F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468E2-B656-ED48-9FFF-AE995F71E6E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7AE1F55-31BF-B24A-9C6F-4F7ADC3610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775839"/>
            <a:ext cx="9144000" cy="985127"/>
          </a:xfrm>
          <a:prstGeom prst="rect">
            <a:avLst/>
          </a:prstGeom>
        </p:spPr>
        <p:txBody>
          <a:bodyPr anchor="b"/>
          <a:lstStyle>
            <a:lvl1pPr algn="ctr">
              <a:defRPr sz="6000" b="1" kern="800" spc="-100" baseline="0">
                <a:solidFill>
                  <a:schemeClr val="accent1"/>
                </a:solidFill>
              </a:defRPr>
            </a:lvl1pPr>
          </a:lstStyle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8" name="Espace réservé de l’image 8">
            <a:extLst>
              <a:ext uri="{FF2B5EF4-FFF2-40B4-BE49-F238E27FC236}">
                <a16:creationId xmlns:a16="http://schemas.microsoft.com/office/drawing/2014/main" id="{BCD13B66-C11F-1440-BB56-7D75C9A691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27546"/>
            <a:ext cx="12192000" cy="4299045"/>
          </a:xfrm>
        </p:spPr>
        <p:txBody>
          <a:bodyPr/>
          <a:lstStyle>
            <a:lvl1pPr>
              <a:defRPr i="1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cover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9643942-6A0E-1B46-B198-5FA716374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26" y="5797667"/>
            <a:ext cx="10422147" cy="406812"/>
          </a:xfrm>
          <a:prstGeom prst="rect">
            <a:avLst/>
          </a:prstGeom>
        </p:spPr>
      </p:pic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0B4997A3-F696-2D4B-B74D-C5B8D5A8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26" y="6356351"/>
            <a:ext cx="3393776" cy="337760"/>
          </a:xfrm>
          <a:prstGeom prst="rect">
            <a:avLst/>
          </a:prstGeom>
        </p:spPr>
        <p:txBody>
          <a:bodyPr/>
          <a:lstStyle/>
          <a:p>
            <a:r>
              <a:rPr lang="fr-FR"/>
              <a:t>©TRAXENS 2018 All Rights Reserved</a:t>
            </a:r>
          </a:p>
        </p:txBody>
      </p:sp>
      <p:sp>
        <p:nvSpPr>
          <p:cNvPr id="12" name="Espace réservé du texte 12">
            <a:extLst>
              <a:ext uri="{FF2B5EF4-FFF2-40B4-BE49-F238E27FC236}">
                <a16:creationId xmlns:a16="http://schemas.microsoft.com/office/drawing/2014/main" id="{76154D0A-7FD1-7049-A94F-C114AF7DDF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490" y="6356350"/>
            <a:ext cx="3918638" cy="33776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1" i="1" cap="small" baseline="0"/>
            </a:lvl1pPr>
            <a:lvl2pPr marL="457200" indent="0">
              <a:buFontTx/>
              <a:buNone/>
              <a:defRPr sz="1600" b="0" i="1" cap="small" baseline="0"/>
            </a:lvl2pPr>
            <a:lvl3pPr marL="914400" indent="0">
              <a:buFontTx/>
              <a:buNone/>
              <a:defRPr sz="1600" b="0" i="1" cap="small" baseline="0"/>
            </a:lvl3pPr>
            <a:lvl4pPr marL="1371600" indent="0">
              <a:buFontTx/>
              <a:buNone/>
              <a:defRPr sz="1600" b="0" i="1" cap="small" baseline="0"/>
            </a:lvl4pPr>
            <a:lvl5pPr marL="1828800" indent="0">
              <a:buFontTx/>
              <a:buNone/>
              <a:defRPr sz="1600" b="0" i="1" cap="small" baseline="0"/>
            </a:lvl5pPr>
          </a:lstStyle>
          <a:p>
            <a:pPr lvl="0"/>
            <a:r>
              <a:rPr lang="fr-FR" dirty="0"/>
              <a:t>Event, City, XX/XX/XXXX</a:t>
            </a:r>
          </a:p>
        </p:txBody>
      </p:sp>
    </p:spTree>
    <p:extLst>
      <p:ext uri="{BB962C8B-B14F-4D97-AF65-F5344CB8AC3E}">
        <p14:creationId xmlns:p14="http://schemas.microsoft.com/office/powerpoint/2010/main" val="95157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BB8F3-0EEE-1741-8C6B-9CB319B1CF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886958"/>
            <a:ext cx="9144000" cy="7588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 b="1" kern="800" spc="-100" baseline="0"/>
            </a:lvl1pPr>
          </a:lstStyle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0D66F-B04E-A24A-AD18-24B9A2F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468E2-B656-ED48-9FFF-AE995F71E6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’image 8">
            <a:extLst>
              <a:ext uri="{FF2B5EF4-FFF2-40B4-BE49-F238E27FC236}">
                <a16:creationId xmlns:a16="http://schemas.microsoft.com/office/drawing/2014/main" id="{BCA02C9E-8998-7746-A457-B6DB03B06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7229"/>
            <a:ext cx="12192000" cy="3739487"/>
          </a:xfrm>
        </p:spPr>
        <p:txBody>
          <a:bodyPr/>
          <a:lstStyle>
            <a:lvl1pPr>
              <a:defRPr i="1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cover</a:t>
            </a:r>
            <a:endParaRPr lang="fr-FR" dirty="0"/>
          </a:p>
        </p:txBody>
      </p:sp>
      <p:sp>
        <p:nvSpPr>
          <p:cNvPr id="4" name="Espace réservé de l’image 3">
            <a:extLst>
              <a:ext uri="{FF2B5EF4-FFF2-40B4-BE49-F238E27FC236}">
                <a16:creationId xmlns:a16="http://schemas.microsoft.com/office/drawing/2014/main" id="{94AD6E8F-4E48-0547-BFC9-13A42CD355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0058" y="109537"/>
            <a:ext cx="2252663" cy="682625"/>
          </a:xfrm>
        </p:spPr>
        <p:txBody>
          <a:bodyPr>
            <a:normAutofit/>
          </a:bodyPr>
          <a:lstStyle>
            <a:lvl1pPr marL="0" indent="0">
              <a:buNone/>
              <a:defRPr sz="1600" i="1"/>
            </a:lvl1pPr>
          </a:lstStyle>
          <a:p>
            <a:r>
              <a:rPr lang="fr-FR" dirty="0"/>
              <a:t>Click on the </a:t>
            </a:r>
            <a:r>
              <a:rPr lang="fr-FR" dirty="0" err="1"/>
              <a:t>picture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logo</a:t>
            </a:r>
          </a:p>
        </p:txBody>
      </p:sp>
      <p:sp>
        <p:nvSpPr>
          <p:cNvPr id="8" name="Espace réservé de l’image 3">
            <a:extLst>
              <a:ext uri="{FF2B5EF4-FFF2-40B4-BE49-F238E27FC236}">
                <a16:creationId xmlns:a16="http://schemas.microsoft.com/office/drawing/2014/main" id="{E761E7CE-145F-8743-B6DC-9EF080B5F5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01137" y="109538"/>
            <a:ext cx="2252663" cy="682625"/>
          </a:xfrm>
        </p:spPr>
        <p:txBody>
          <a:bodyPr>
            <a:normAutofit/>
          </a:bodyPr>
          <a:lstStyle>
            <a:lvl1pPr marL="0" indent="0">
              <a:buNone/>
              <a:defRPr sz="1600" i="1"/>
            </a:lvl1pPr>
          </a:lstStyle>
          <a:p>
            <a:r>
              <a:rPr lang="fr-FR" dirty="0"/>
              <a:t>Click on the </a:t>
            </a:r>
            <a:r>
              <a:rPr lang="fr-FR" dirty="0" err="1"/>
              <a:t>picture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logo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3FDDE1-1553-AD48-BA2B-D46B86F01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26" y="5797667"/>
            <a:ext cx="10422147" cy="406812"/>
          </a:xfrm>
          <a:prstGeom prst="rect">
            <a:avLst/>
          </a:prstGeom>
        </p:spPr>
      </p:pic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0AA715C4-C63F-7F4C-B111-43E8F099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26" y="6356351"/>
            <a:ext cx="3393776" cy="337760"/>
          </a:xfrm>
          <a:prstGeom prst="rect">
            <a:avLst/>
          </a:prstGeom>
        </p:spPr>
        <p:txBody>
          <a:bodyPr/>
          <a:lstStyle/>
          <a:p>
            <a:r>
              <a:rPr lang="fr-FR"/>
              <a:t>©TRAXENS 2018 All Rights Reserved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FAF7146-3C65-4A4C-B953-EE702C3F21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490" y="6356350"/>
            <a:ext cx="3918638" cy="33776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1" i="1" cap="small" baseline="0"/>
            </a:lvl1pPr>
            <a:lvl2pPr marL="457200" indent="0">
              <a:buFontTx/>
              <a:buNone/>
              <a:defRPr sz="1600" b="0" i="1" cap="small" baseline="0"/>
            </a:lvl2pPr>
            <a:lvl3pPr marL="914400" indent="0">
              <a:buFontTx/>
              <a:buNone/>
              <a:defRPr sz="1600" b="0" i="1" cap="small" baseline="0"/>
            </a:lvl3pPr>
            <a:lvl4pPr marL="1371600" indent="0">
              <a:buFontTx/>
              <a:buNone/>
              <a:defRPr sz="1600" b="0" i="1" cap="small" baseline="0"/>
            </a:lvl4pPr>
            <a:lvl5pPr marL="1828800" indent="0">
              <a:buFontTx/>
              <a:buNone/>
              <a:defRPr sz="1600" b="0" i="1" cap="small" baseline="0"/>
            </a:lvl5pPr>
          </a:lstStyle>
          <a:p>
            <a:pPr lvl="0"/>
            <a:r>
              <a:rPr lang="fr-FR" dirty="0"/>
              <a:t>Event, City, XX/XX/XXXX</a:t>
            </a:r>
          </a:p>
        </p:txBody>
      </p:sp>
    </p:spTree>
    <p:extLst>
      <p:ext uri="{BB962C8B-B14F-4D97-AF65-F5344CB8AC3E}">
        <p14:creationId xmlns:p14="http://schemas.microsoft.com/office/powerpoint/2010/main" val="40340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BB8F3-0EEE-1741-8C6B-9CB319B1CF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886958"/>
            <a:ext cx="9144000" cy="7588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 b="1" kern="800" spc="-100" baseline="0">
                <a:solidFill>
                  <a:schemeClr val="accent1"/>
                </a:solidFill>
              </a:defRPr>
            </a:lvl1pPr>
          </a:lstStyle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19219D-3A9A-8F45-84F2-D8BBC54E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26" y="6356351"/>
            <a:ext cx="3393776" cy="337760"/>
          </a:xfrm>
          <a:prstGeom prst="rect">
            <a:avLst/>
          </a:prstGeom>
        </p:spPr>
        <p:txBody>
          <a:bodyPr/>
          <a:lstStyle/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0D66F-B04E-A24A-AD18-24B9A2F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468E2-B656-ED48-9FFF-AE995F71E6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’image 8">
            <a:extLst>
              <a:ext uri="{FF2B5EF4-FFF2-40B4-BE49-F238E27FC236}">
                <a16:creationId xmlns:a16="http://schemas.microsoft.com/office/drawing/2014/main" id="{BCA02C9E-8998-7746-A457-B6DB03B06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7229"/>
            <a:ext cx="12192000" cy="3739487"/>
          </a:xfrm>
        </p:spPr>
        <p:txBody>
          <a:bodyPr/>
          <a:lstStyle>
            <a:lvl1pPr>
              <a:defRPr i="1"/>
            </a:lvl1pPr>
          </a:lstStyle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cover</a:t>
            </a:r>
            <a:endParaRPr lang="fr-FR" dirty="0"/>
          </a:p>
        </p:txBody>
      </p:sp>
      <p:sp>
        <p:nvSpPr>
          <p:cNvPr id="4" name="Espace réservé de l’image 3">
            <a:extLst>
              <a:ext uri="{FF2B5EF4-FFF2-40B4-BE49-F238E27FC236}">
                <a16:creationId xmlns:a16="http://schemas.microsoft.com/office/drawing/2014/main" id="{94AD6E8F-4E48-0547-BFC9-13A42CD355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0058" y="109537"/>
            <a:ext cx="2252663" cy="682625"/>
          </a:xfrm>
        </p:spPr>
        <p:txBody>
          <a:bodyPr>
            <a:normAutofit/>
          </a:bodyPr>
          <a:lstStyle>
            <a:lvl1pPr marL="0" indent="0">
              <a:buNone/>
              <a:defRPr sz="1600" i="1"/>
            </a:lvl1pPr>
          </a:lstStyle>
          <a:p>
            <a:r>
              <a:rPr lang="fr-FR" dirty="0"/>
              <a:t>Click on the </a:t>
            </a:r>
            <a:r>
              <a:rPr lang="fr-FR" dirty="0" err="1"/>
              <a:t>picture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logo</a:t>
            </a:r>
          </a:p>
        </p:txBody>
      </p:sp>
      <p:sp>
        <p:nvSpPr>
          <p:cNvPr id="8" name="Espace réservé de l’image 3">
            <a:extLst>
              <a:ext uri="{FF2B5EF4-FFF2-40B4-BE49-F238E27FC236}">
                <a16:creationId xmlns:a16="http://schemas.microsoft.com/office/drawing/2014/main" id="{E761E7CE-145F-8743-B6DC-9EF080B5F5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01137" y="109538"/>
            <a:ext cx="2252663" cy="682625"/>
          </a:xfrm>
        </p:spPr>
        <p:txBody>
          <a:bodyPr>
            <a:normAutofit/>
          </a:bodyPr>
          <a:lstStyle>
            <a:lvl1pPr marL="0" indent="0">
              <a:buNone/>
              <a:defRPr sz="1600" i="1"/>
            </a:lvl1pPr>
          </a:lstStyle>
          <a:p>
            <a:r>
              <a:rPr lang="fr-FR" dirty="0"/>
              <a:t>Click on the </a:t>
            </a:r>
            <a:r>
              <a:rPr lang="fr-FR" dirty="0" err="1"/>
              <a:t>picture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logo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5BBEE56-03B7-B048-B834-5A22AAF18B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26" y="5797667"/>
            <a:ext cx="10422147" cy="406812"/>
          </a:xfrm>
          <a:prstGeom prst="rect">
            <a:avLst/>
          </a:prstGeom>
        </p:spPr>
      </p:pic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16BB523-63D9-CD49-B893-1391BA420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490" y="6356350"/>
            <a:ext cx="3918638" cy="33776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1" i="1" cap="small" baseline="0"/>
            </a:lvl1pPr>
            <a:lvl2pPr marL="457200" indent="0">
              <a:buFontTx/>
              <a:buNone/>
              <a:defRPr sz="1600" b="0" i="1" cap="small" baseline="0"/>
            </a:lvl2pPr>
            <a:lvl3pPr marL="914400" indent="0">
              <a:buFontTx/>
              <a:buNone/>
              <a:defRPr sz="1600" b="0" i="1" cap="small" baseline="0"/>
            </a:lvl3pPr>
            <a:lvl4pPr marL="1371600" indent="0">
              <a:buFontTx/>
              <a:buNone/>
              <a:defRPr sz="1600" b="0" i="1" cap="small" baseline="0"/>
            </a:lvl4pPr>
            <a:lvl5pPr marL="1828800" indent="0">
              <a:buFontTx/>
              <a:buNone/>
              <a:defRPr sz="1600" b="0" i="1" cap="small" baseline="0"/>
            </a:lvl5pPr>
          </a:lstStyle>
          <a:p>
            <a:pPr lvl="0"/>
            <a:r>
              <a:rPr lang="fr-FR" dirty="0"/>
              <a:t>Event, City, XX/XX/XXXX</a:t>
            </a:r>
          </a:p>
        </p:txBody>
      </p:sp>
    </p:spTree>
    <p:extLst>
      <p:ext uri="{BB962C8B-B14F-4D97-AF65-F5344CB8AC3E}">
        <p14:creationId xmlns:p14="http://schemas.microsoft.com/office/powerpoint/2010/main" val="409265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8CA-9C50-4012-8090-BEB06163A01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BCE-005A-4912-B7A4-D45FAF8835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5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21ED0C74-2179-3240-A4B3-9D236446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texts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CA803982-EC6C-EB44-ADC0-1D5498E2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79BF95B-06AE-404E-9517-677A4EE83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704E-7F59-5C41-910B-27C3ED527BD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0F70C754-DDC2-B946-9F57-550D0016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title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DC3435-29A3-404A-B855-F43CA760EA5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32493"/>
            <a:ext cx="390099" cy="3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39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72" r:id="rId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148037-B353-CB47-9960-3169F3DE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5570C6-3D36-EA44-B0F9-477EFF3C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524BC-5BB0-F144-B2C1-9EA2F5AFF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776E-0CEE-524E-9EF7-51429E3925D9}" type="datetime1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460DC-08EB-BF47-A277-DF55CF90F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©TRAXENS 2018 All Rights Reserved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23BB8-7BA9-954A-B130-18AA57A12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360B-E96F-6D47-B7DF-AF98C617A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4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cap="all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 cap="all" baseline="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cap="all" baseline="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 cap="all" baseline="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 cap="all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166AEE-3389-3A4E-8FEF-84677AB9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8E2-B656-ED48-9FFF-AE995F71E6EC}" type="slidenum">
              <a:rPr lang="fr-FR" smtClean="0"/>
              <a:t>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BFA738-BD86-FF48-BCDF-2052EB565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Workshop api </a:t>
            </a:r>
            <a:r>
              <a:rPr lang="fr-FR" dirty="0" err="1"/>
              <a:t>Status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ABB7C-A5ED-7F41-8E74-AAF9CA2F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26" y="6356351"/>
            <a:ext cx="3393776" cy="337760"/>
          </a:xfrm>
        </p:spPr>
        <p:txBody>
          <a:bodyPr/>
          <a:lstStyle/>
          <a:p>
            <a:r>
              <a:rPr lang="fr-FR" dirty="0"/>
              <a:t>©TRAXENS 2018 All </a:t>
            </a:r>
            <a:r>
              <a:rPr lang="fr-FR" dirty="0" err="1"/>
              <a:t>Rights</a:t>
            </a:r>
            <a:r>
              <a:rPr lang="fr-FR" dirty="0"/>
              <a:t> </a:t>
            </a:r>
            <a:r>
              <a:rPr lang="fr-FR" dirty="0" err="1"/>
              <a:t>Reserved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E02B27-E076-BC44-8BBD-C614E60A1A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Marseille 8th </a:t>
            </a:r>
            <a:r>
              <a:rPr lang="fr-FR" dirty="0" err="1"/>
              <a:t>october</a:t>
            </a:r>
            <a:r>
              <a:rPr lang="fr-FR" dirty="0"/>
              <a:t> 2018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0DF45F-EC2E-4450-AF95-BC7F81A3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27" y="34916"/>
            <a:ext cx="8783273" cy="49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5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D27E8-A7F8-448A-9325-3B136719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Definition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proposal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4009C1-C9CE-4425-8194-C7E8D194D20F}"/>
              </a:ext>
            </a:extLst>
          </p:cNvPr>
          <p:cNvSpPr/>
          <p:nvPr/>
        </p:nvSpPr>
        <p:spPr>
          <a:xfrm>
            <a:off x="838199" y="1825625"/>
            <a:ext cx="9874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</a:rPr>
              <a:t>Container </a:t>
            </a:r>
            <a:r>
              <a:rPr lang="fr-FR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Status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 :  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Physical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movement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of a container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characterized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by an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intermediate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reloading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or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transhipment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. As an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example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loading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unloading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on/off a truck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is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a move,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whereas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successive starts/stops of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same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truck are not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qualified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as moves.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Change of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status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of the asset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when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not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moving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. (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stuffing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unstuffing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reefer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power on , PTI, customs clearance ?, …)</a:t>
            </a:r>
            <a:endParaRPr lang="en-GB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</a:rPr>
              <a:t>Scope of moves to </a:t>
            </a:r>
            <a:r>
              <a:rPr lang="fr-FR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be</a:t>
            </a: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considered</a:t>
            </a: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</a:rPr>
              <a:t> for the API workshop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 : all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statuses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the release of an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empty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container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the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depot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to the return of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same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container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empty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again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to a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depot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, or all moves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</a:rPr>
              <a:t>during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 container life cycle.</a:t>
            </a:r>
            <a:endParaRPr lang="en-GB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0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F8009-486E-486B-8158-7BB7D315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Container Life cycle</a:t>
            </a:r>
            <a:endParaRPr lang="en-GB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F37E082-708E-4701-871F-BDBAED0A5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272272"/>
              </p:ext>
            </p:extLst>
          </p:nvPr>
        </p:nvGraphicFramePr>
        <p:xfrm>
          <a:off x="2032000" y="121468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17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834A4-7F3A-489B-92B2-A94EAAAB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chemeClr val="accent1"/>
                </a:solidFill>
              </a:rPr>
              <a:t>Why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standardize</a:t>
            </a:r>
            <a:r>
              <a:rPr lang="fr-FR" b="1" dirty="0">
                <a:solidFill>
                  <a:schemeClr val="accent1"/>
                </a:solidFill>
              </a:rPr>
              <a:t> and </a:t>
            </a:r>
            <a:r>
              <a:rPr lang="fr-FR" b="1" dirty="0" err="1">
                <a:solidFill>
                  <a:schemeClr val="accent1"/>
                </a:solidFill>
              </a:rPr>
              <a:t>share</a:t>
            </a:r>
            <a:r>
              <a:rPr lang="fr-FR" b="1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status</a:t>
            </a:r>
            <a:r>
              <a:rPr lang="fr-FR" b="1" dirty="0">
                <a:solidFill>
                  <a:schemeClr val="accent1"/>
                </a:solidFill>
              </a:rPr>
              <a:t> ?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93D60-E7EA-41E8-908D-216D8798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transparency</a:t>
            </a:r>
            <a:r>
              <a:rPr lang="fr-FR" dirty="0"/>
              <a:t> on ATA, ATD, </a:t>
            </a:r>
            <a:r>
              <a:rPr lang="fr-FR" dirty="0" err="1"/>
              <a:t>tracking</a:t>
            </a:r>
            <a:endParaRPr lang="fr-FR" dirty="0"/>
          </a:p>
          <a:p>
            <a:r>
              <a:rPr lang="fr-FR" dirty="0" err="1"/>
              <a:t>Anticipate</a:t>
            </a:r>
            <a:r>
              <a:rPr lang="fr-FR" dirty="0"/>
              <a:t> actions on </a:t>
            </a:r>
            <a:r>
              <a:rPr lang="fr-FR" dirty="0" err="1"/>
              <a:t>unexpected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container </a:t>
            </a:r>
            <a:r>
              <a:rPr lang="fr-FR" dirty="0" err="1"/>
              <a:t>journey</a:t>
            </a:r>
            <a:r>
              <a:rPr lang="fr-FR" dirty="0"/>
              <a:t> (change of PTS, </a:t>
            </a:r>
            <a:r>
              <a:rPr lang="fr-FR" dirty="0" err="1"/>
              <a:t>delay</a:t>
            </a:r>
            <a:r>
              <a:rPr lang="fr-FR" dirty="0"/>
              <a:t>,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alarms</a:t>
            </a:r>
            <a:r>
              <a:rPr lang="fr-FR" dirty="0"/>
              <a:t>, …)</a:t>
            </a:r>
          </a:p>
          <a:p>
            <a:r>
              <a:rPr lang="fr-FR" dirty="0" err="1"/>
              <a:t>Optimize</a:t>
            </a:r>
            <a:r>
              <a:rPr lang="fr-FR" dirty="0"/>
              <a:t> lead-time, </a:t>
            </a:r>
            <a:r>
              <a:rPr lang="fr-FR" dirty="0" err="1"/>
              <a:t>vessels</a:t>
            </a:r>
            <a:r>
              <a:rPr lang="fr-FR" dirty="0"/>
              <a:t> management</a:t>
            </a:r>
          </a:p>
          <a:p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costs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9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834A4-7F3A-489B-92B2-A94EAAAB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How </a:t>
            </a:r>
            <a:r>
              <a:rPr lang="fr-FR" b="1" dirty="0" err="1">
                <a:solidFill>
                  <a:schemeClr val="accent1"/>
                </a:solidFill>
              </a:rPr>
              <a:t>standardize</a:t>
            </a:r>
            <a:r>
              <a:rPr lang="fr-FR" b="1" dirty="0">
                <a:solidFill>
                  <a:schemeClr val="accent1"/>
                </a:solidFill>
              </a:rPr>
              <a:t> and </a:t>
            </a:r>
            <a:r>
              <a:rPr lang="fr-FR" b="1" dirty="0" err="1">
                <a:solidFill>
                  <a:schemeClr val="accent1"/>
                </a:solidFill>
              </a:rPr>
              <a:t>share</a:t>
            </a:r>
            <a:r>
              <a:rPr lang="fr-FR" b="1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status</a:t>
            </a:r>
            <a:r>
              <a:rPr lang="fr-FR" b="1" dirty="0">
                <a:solidFill>
                  <a:schemeClr val="accent1"/>
                </a:solidFill>
              </a:rPr>
              <a:t> ?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93D60-E7EA-41E8-908D-216D8798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Gather</a:t>
            </a:r>
            <a:r>
              <a:rPr lang="fr-FR" dirty="0"/>
              <a:t> and </a:t>
            </a:r>
            <a:r>
              <a:rPr lang="fr-FR" dirty="0" err="1"/>
              <a:t>share</a:t>
            </a:r>
            <a:r>
              <a:rPr lang="fr-FR" dirty="0"/>
              <a:t> inputs </a:t>
            </a:r>
            <a:r>
              <a:rPr lang="fr-FR" dirty="0" err="1"/>
              <a:t>from</a:t>
            </a:r>
            <a:r>
              <a:rPr lang="fr-FR" dirty="0"/>
              <a:t> all </a:t>
            </a:r>
            <a:r>
              <a:rPr lang="fr-FR" dirty="0" err="1"/>
              <a:t>actors</a:t>
            </a:r>
            <a:r>
              <a:rPr lang="fr-FR" dirty="0"/>
              <a:t> of the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r>
              <a:rPr lang="fr-FR" dirty="0" err="1"/>
              <a:t>Define</a:t>
            </a:r>
            <a:r>
              <a:rPr lang="fr-FR" dirty="0"/>
              <a:t> a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container life cycle (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, bill of </a:t>
            </a:r>
            <a:r>
              <a:rPr lang="fr-FR" dirty="0" err="1"/>
              <a:t>lading</a:t>
            </a:r>
            <a:r>
              <a:rPr lang="fr-FR" dirty="0"/>
              <a:t>, </a:t>
            </a:r>
            <a:r>
              <a:rPr lang="fr-FR" dirty="0" err="1"/>
              <a:t>booking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, container (asset) </a:t>
            </a:r>
            <a:r>
              <a:rPr lang="fr-FR" dirty="0" err="1"/>
              <a:t>number</a:t>
            </a:r>
            <a:r>
              <a:rPr lang="fr-FR" dirty="0"/>
              <a:t>, …)</a:t>
            </a:r>
          </a:p>
          <a:p>
            <a:r>
              <a:rPr lang="fr-FR" dirty="0"/>
              <a:t>Common </a:t>
            </a:r>
            <a:r>
              <a:rPr lang="fr-FR" dirty="0" err="1"/>
              <a:t>referential</a:t>
            </a:r>
            <a:r>
              <a:rPr lang="fr-FR" dirty="0"/>
              <a:t> on the moves and all data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(i.e. zones of </a:t>
            </a:r>
            <a:r>
              <a:rPr lang="fr-FR" dirty="0" err="1"/>
              <a:t>interests</a:t>
            </a:r>
            <a:r>
              <a:rPr lang="fr-FR" dirty="0"/>
              <a:t> UN/</a:t>
            </a:r>
            <a:r>
              <a:rPr lang="fr-FR" dirty="0" err="1"/>
              <a:t>Locode</a:t>
            </a:r>
            <a:r>
              <a:rPr lang="fr-FR" dirty="0"/>
              <a:t>, </a:t>
            </a:r>
            <a:r>
              <a:rPr lang="fr-FR" dirty="0" err="1"/>
              <a:t>roles</a:t>
            </a:r>
            <a:r>
              <a:rPr lang="fr-FR" dirty="0"/>
              <a:t> location, …)</a:t>
            </a:r>
          </a:p>
          <a:p>
            <a:r>
              <a:rPr lang="fr-FR" b="1" dirty="0"/>
              <a:t>Manage </a:t>
            </a:r>
            <a:r>
              <a:rPr lang="fr-FR" b="1" dirty="0" err="1"/>
              <a:t>access</a:t>
            </a:r>
            <a:r>
              <a:rPr lang="fr-FR" b="1" dirty="0"/>
              <a:t> to data </a:t>
            </a:r>
            <a:r>
              <a:rPr lang="fr-FR" dirty="0"/>
              <a:t>(how, </a:t>
            </a:r>
            <a:r>
              <a:rPr lang="fr-FR" dirty="0" err="1"/>
              <a:t>who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9699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2D790-A4B0-46EB-BE0B-89C271E3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Main </a:t>
            </a:r>
            <a:r>
              <a:rPr lang="fr-FR" b="1" dirty="0" err="1">
                <a:solidFill>
                  <a:schemeClr val="accent1"/>
                </a:solidFill>
              </a:rPr>
              <a:t>tracking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statuses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during</a:t>
            </a:r>
            <a:r>
              <a:rPr lang="fr-FR" b="1" dirty="0">
                <a:solidFill>
                  <a:schemeClr val="accent1"/>
                </a:solidFill>
              </a:rPr>
              <a:t> a container trip plan</a:t>
            </a:r>
            <a:endParaRPr lang="en-GB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ABF04EC-5A4A-4F32-AC41-2A34E5E61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130166"/>
              </p:ext>
            </p:extLst>
          </p:nvPr>
        </p:nvGraphicFramePr>
        <p:xfrm>
          <a:off x="1040235" y="2046913"/>
          <a:ext cx="9571838" cy="3326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41">
                  <a:extLst>
                    <a:ext uri="{9D8B030D-6E8A-4147-A177-3AD203B41FA5}">
                      <a16:colId xmlns:a16="http://schemas.microsoft.com/office/drawing/2014/main" val="4126196926"/>
                    </a:ext>
                  </a:extLst>
                </a:gridCol>
                <a:gridCol w="5273107">
                  <a:extLst>
                    <a:ext uri="{9D8B030D-6E8A-4147-A177-3AD203B41FA5}">
                      <a16:colId xmlns:a16="http://schemas.microsoft.com/office/drawing/2014/main" val="3265421906"/>
                    </a:ext>
                  </a:extLst>
                </a:gridCol>
                <a:gridCol w="2063390">
                  <a:extLst>
                    <a:ext uri="{9D8B030D-6E8A-4147-A177-3AD203B41FA5}">
                      <a16:colId xmlns:a16="http://schemas.microsoft.com/office/drawing/2014/main" val="1443187071"/>
                    </a:ext>
                  </a:extLst>
                </a:gridCol>
              </a:tblGrid>
              <a:tr h="6047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STATUS CODE</a:t>
                      </a:r>
                      <a:endParaRPr lang="en-GB" sz="1600" b="1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STATUS LABEL</a:t>
                      </a:r>
                      <a:endParaRPr lang="en-GB" sz="16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EDI message</a:t>
                      </a:r>
                      <a:endParaRPr lang="en-GB" sz="1600" b="1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5383931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MOS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Deliver Empty to shipper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IFTSTA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205494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XRX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Ready to Load at Port Full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IFTSTA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6003382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XOF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Load On Board Full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IFTSTA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542766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TDF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Transhipment discharge Full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IFTSTA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4966251"/>
                  </a:ext>
                </a:extLst>
              </a:tr>
              <a:tr h="31465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TOF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Transhipment Load On Board Full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IFTSTA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082218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IDF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Discharged Full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IFTSTA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274080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IFC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Full To Consignee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IFTSTA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7903935"/>
                  </a:ext>
                </a:extLst>
              </a:tr>
              <a:tr h="334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MEA </a:t>
                      </a:r>
                      <a:endParaRPr lang="en-GB" sz="16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Empty in depot available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IFTSTA</a:t>
                      </a:r>
                      <a:endParaRPr lang="en-GB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01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94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F50D5-5320-44EA-9D0A-4016A09F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chemeClr val="accent1"/>
                </a:solidFill>
              </a:rPr>
              <a:t>What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is</a:t>
            </a:r>
            <a:r>
              <a:rPr lang="fr-FR" b="1" dirty="0">
                <a:solidFill>
                  <a:schemeClr val="accent1"/>
                </a:solidFill>
              </a:rPr>
              <a:t> happening </a:t>
            </a:r>
            <a:r>
              <a:rPr lang="fr-FR" b="1" dirty="0" err="1">
                <a:solidFill>
                  <a:schemeClr val="accent1"/>
                </a:solidFill>
              </a:rPr>
              <a:t>between</a:t>
            </a:r>
            <a:r>
              <a:rPr lang="fr-FR" b="1" dirty="0">
                <a:solidFill>
                  <a:schemeClr val="accent1"/>
                </a:solidFill>
              </a:rPr>
              <a:t> 2 </a:t>
            </a:r>
            <a:r>
              <a:rPr lang="fr-FR" b="1" dirty="0" err="1">
                <a:solidFill>
                  <a:schemeClr val="accent1"/>
                </a:solidFill>
              </a:rPr>
              <a:t>tracking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statuses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0C0C5-3EA0-4659-AF19-47D9922E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Between</a:t>
            </a:r>
            <a:r>
              <a:rPr lang="fr-FR" dirty="0"/>
              <a:t> MOS (</a:t>
            </a:r>
            <a:r>
              <a:rPr lang="fr-FR" dirty="0" err="1"/>
              <a:t>deliver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to </a:t>
            </a:r>
            <a:r>
              <a:rPr lang="fr-FR" dirty="0" err="1"/>
              <a:t>shipper</a:t>
            </a:r>
            <a:r>
              <a:rPr lang="fr-FR" dirty="0"/>
              <a:t>) and XRX (</a:t>
            </a:r>
            <a:r>
              <a:rPr lang="fr-FR" dirty="0" err="1"/>
              <a:t>ready</a:t>
            </a:r>
            <a:r>
              <a:rPr lang="fr-FR" dirty="0"/>
              <a:t> to </a:t>
            </a:r>
            <a:r>
              <a:rPr lang="fr-FR" dirty="0" err="1"/>
              <a:t>load</a:t>
            </a:r>
            <a:r>
              <a:rPr lang="fr-FR" dirty="0"/>
              <a:t> at port full)</a:t>
            </a:r>
          </a:p>
          <a:p>
            <a:pPr lvl="1"/>
            <a:r>
              <a:rPr lang="fr-FR" dirty="0" err="1"/>
              <a:t>Arrival</a:t>
            </a:r>
            <a:r>
              <a:rPr lang="fr-FR" dirty="0"/>
              <a:t> at </a:t>
            </a:r>
            <a:r>
              <a:rPr lang="fr-FR" dirty="0" err="1"/>
              <a:t>stuffing</a:t>
            </a:r>
            <a:r>
              <a:rPr lang="fr-FR" dirty="0"/>
              <a:t> site</a:t>
            </a:r>
          </a:p>
          <a:p>
            <a:pPr lvl="1"/>
            <a:r>
              <a:rPr lang="fr-FR" dirty="0" err="1"/>
              <a:t>Stuffing</a:t>
            </a:r>
            <a:r>
              <a:rPr lang="fr-FR" dirty="0"/>
              <a:t> of the cargo</a:t>
            </a:r>
          </a:p>
          <a:p>
            <a:pPr lvl="1"/>
            <a:r>
              <a:rPr lang="fr-FR" dirty="0" err="1"/>
              <a:t>Sealing</a:t>
            </a:r>
            <a:r>
              <a:rPr lang="fr-FR" dirty="0"/>
              <a:t> of the </a:t>
            </a:r>
            <a:r>
              <a:rPr lang="fr-FR" dirty="0" err="1"/>
              <a:t>doors</a:t>
            </a:r>
            <a:endParaRPr lang="fr-FR" dirty="0"/>
          </a:p>
          <a:p>
            <a:pPr lvl="1"/>
            <a:r>
              <a:rPr lang="fr-FR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09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834A4-7F3A-489B-92B2-A94EAAAB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How to </a:t>
            </a:r>
            <a:r>
              <a:rPr lang="fr-FR" b="1" dirty="0" err="1">
                <a:solidFill>
                  <a:schemeClr val="accent1"/>
                </a:solidFill>
              </a:rPr>
              <a:t>qualify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status</a:t>
            </a:r>
            <a:r>
              <a:rPr lang="fr-FR" b="1" dirty="0">
                <a:solidFill>
                  <a:schemeClr val="accent1"/>
                </a:solidFill>
              </a:rPr>
              <a:t> ?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93D60-E7EA-41E8-908D-216D8798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Description (code) - </a:t>
            </a:r>
            <a:r>
              <a:rPr lang="fr-FR" dirty="0" err="1"/>
              <a:t>mandatory</a:t>
            </a:r>
            <a:endParaRPr lang="fr-FR" dirty="0"/>
          </a:p>
          <a:p>
            <a:r>
              <a:rPr lang="fr-FR" dirty="0"/>
              <a:t>Timestamp UTC - </a:t>
            </a:r>
            <a:r>
              <a:rPr lang="fr-FR" dirty="0" err="1"/>
              <a:t>mandatory</a:t>
            </a:r>
            <a:endParaRPr lang="fr-FR" dirty="0"/>
          </a:p>
          <a:p>
            <a:r>
              <a:rPr lang="fr-FR" dirty="0"/>
              <a:t>Position – </a:t>
            </a:r>
            <a:r>
              <a:rPr lang="fr-FR" dirty="0" err="1"/>
              <a:t>optional</a:t>
            </a:r>
            <a:endParaRPr lang="fr-FR" dirty="0"/>
          </a:p>
          <a:p>
            <a:r>
              <a:rPr lang="fr-FR" dirty="0"/>
              <a:t>Position timestamp</a:t>
            </a:r>
          </a:p>
          <a:p>
            <a:r>
              <a:rPr lang="fr-FR" dirty="0" err="1"/>
              <a:t>Vehicle</a:t>
            </a:r>
            <a:r>
              <a:rPr lang="fr-FR" dirty="0"/>
              <a:t> </a:t>
            </a:r>
            <a:r>
              <a:rPr lang="fr-FR" dirty="0" err="1"/>
              <a:t>reference</a:t>
            </a:r>
            <a:endParaRPr lang="fr-FR" dirty="0"/>
          </a:p>
          <a:p>
            <a:r>
              <a:rPr lang="fr-FR" dirty="0" err="1"/>
              <a:t>Vehicle</a:t>
            </a:r>
            <a:r>
              <a:rPr lang="fr-FR" dirty="0"/>
              <a:t> type</a:t>
            </a:r>
          </a:p>
          <a:p>
            <a:r>
              <a:rPr lang="fr-FR" dirty="0" err="1"/>
              <a:t>Locode</a:t>
            </a:r>
            <a:r>
              <a:rPr lang="fr-FR" dirty="0"/>
              <a:t> - </a:t>
            </a:r>
            <a:r>
              <a:rPr lang="fr-FR" dirty="0" err="1"/>
              <a:t>optional</a:t>
            </a:r>
            <a:endParaRPr lang="fr-FR" dirty="0"/>
          </a:p>
          <a:p>
            <a:r>
              <a:rPr lang="fr-FR" dirty="0"/>
              <a:t>Source</a:t>
            </a:r>
          </a:p>
          <a:p>
            <a:r>
              <a:rPr lang="fr-FR" dirty="0"/>
              <a:t>Full/</a:t>
            </a:r>
            <a:r>
              <a:rPr lang="fr-FR" dirty="0" err="1"/>
              <a:t>empty</a:t>
            </a:r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/>
              <a:t>Mode of transport </a:t>
            </a:r>
          </a:p>
          <a:p>
            <a:r>
              <a:rPr lang="fr-FR" dirty="0" err="1"/>
              <a:t>Actual</a:t>
            </a:r>
            <a:r>
              <a:rPr lang="fr-FR" dirty="0"/>
              <a:t>/</a:t>
            </a:r>
            <a:r>
              <a:rPr lang="fr-FR" dirty="0" err="1"/>
              <a:t>estimated</a:t>
            </a:r>
            <a:endParaRPr lang="fr-FR" dirty="0"/>
          </a:p>
          <a:p>
            <a:r>
              <a:rPr lang="fr-FR" dirty="0" err="1"/>
              <a:t>Reliability</a:t>
            </a:r>
            <a:endParaRPr lang="fr-FR" dirty="0"/>
          </a:p>
          <a:p>
            <a:r>
              <a:rPr lang="fr-FR" dirty="0"/>
              <a:t>…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81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668D-0729-4EDE-8AE7-33F6F9D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Example: POL</a:t>
            </a:r>
            <a:endParaRPr lang="en-GB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2E1F80-62D9-430E-BB85-727F4CD5D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195575"/>
              </p:ext>
            </p:extLst>
          </p:nvPr>
        </p:nvGraphicFramePr>
        <p:xfrm>
          <a:off x="417155" y="1912690"/>
          <a:ext cx="11357690" cy="3432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565">
                  <a:extLst>
                    <a:ext uri="{9D8B030D-6E8A-4147-A177-3AD203B41FA5}">
                      <a16:colId xmlns:a16="http://schemas.microsoft.com/office/drawing/2014/main" val="586096808"/>
                    </a:ext>
                  </a:extLst>
                </a:gridCol>
                <a:gridCol w="866690">
                  <a:extLst>
                    <a:ext uri="{9D8B030D-6E8A-4147-A177-3AD203B41FA5}">
                      <a16:colId xmlns:a16="http://schemas.microsoft.com/office/drawing/2014/main" val="1424969529"/>
                    </a:ext>
                  </a:extLst>
                </a:gridCol>
                <a:gridCol w="1381040">
                  <a:extLst>
                    <a:ext uri="{9D8B030D-6E8A-4147-A177-3AD203B41FA5}">
                      <a16:colId xmlns:a16="http://schemas.microsoft.com/office/drawing/2014/main" val="3320308125"/>
                    </a:ext>
                  </a:extLst>
                </a:gridCol>
                <a:gridCol w="1237323">
                  <a:extLst>
                    <a:ext uri="{9D8B030D-6E8A-4147-A177-3AD203B41FA5}">
                      <a16:colId xmlns:a16="http://schemas.microsoft.com/office/drawing/2014/main" val="2537200950"/>
                    </a:ext>
                  </a:extLst>
                </a:gridCol>
                <a:gridCol w="1237323">
                  <a:extLst>
                    <a:ext uri="{9D8B030D-6E8A-4147-A177-3AD203B41FA5}">
                      <a16:colId xmlns:a16="http://schemas.microsoft.com/office/drawing/2014/main" val="4241593713"/>
                    </a:ext>
                  </a:extLst>
                </a:gridCol>
                <a:gridCol w="1237323">
                  <a:extLst>
                    <a:ext uri="{9D8B030D-6E8A-4147-A177-3AD203B41FA5}">
                      <a16:colId xmlns:a16="http://schemas.microsoft.com/office/drawing/2014/main" val="2090486612"/>
                    </a:ext>
                  </a:extLst>
                </a:gridCol>
                <a:gridCol w="1237323">
                  <a:extLst>
                    <a:ext uri="{9D8B030D-6E8A-4147-A177-3AD203B41FA5}">
                      <a16:colId xmlns:a16="http://schemas.microsoft.com/office/drawing/2014/main" val="912650738"/>
                    </a:ext>
                  </a:extLst>
                </a:gridCol>
                <a:gridCol w="865103">
                  <a:extLst>
                    <a:ext uri="{9D8B030D-6E8A-4147-A177-3AD203B41FA5}">
                      <a16:colId xmlns:a16="http://schemas.microsoft.com/office/drawing/2014/main" val="1722018116"/>
                    </a:ext>
                  </a:extLst>
                </a:gridCol>
              </a:tblGrid>
              <a:tr h="302003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FULL NAME DESCRIPTION</a:t>
                      </a:r>
                      <a:endParaRPr lang="en-GB" sz="8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Role - ZOI Definition</a:t>
                      </a:r>
                      <a:endParaRPr lang="en-GB" sz="800" b="1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Data_Type</a:t>
                      </a:r>
                      <a:endParaRPr lang="en-GB" sz="800" b="1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Responsibility</a:t>
                      </a:r>
                      <a:endParaRPr lang="en-GB" sz="8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Criticality</a:t>
                      </a:r>
                      <a:endParaRPr lang="en-GB" sz="800" b="1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Reliability / accuracy</a:t>
                      </a:r>
                      <a:endParaRPr lang="en-GB" sz="800" b="1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Risks</a:t>
                      </a:r>
                      <a:endParaRPr lang="en-GB" sz="800" b="1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Data_Source</a:t>
                      </a:r>
                      <a:endParaRPr lang="en-GB" sz="800" b="1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060816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Gate in Full Estimated at Port Of Loading - source Transport Organizer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event - Estimated Time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Transport Organizer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32922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Gate in Full Estimated at Port Of Loading - source Inland carrier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event - Estimated Time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Inland carrier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211663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Gate in Full Actual at Port Of Loading - source Shipping Line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event - Actual Time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Shipping Line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2203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Gate in Full Actual at Port Of Loading - source Terminal-Port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event - Actual Time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Terminal-Port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95591"/>
                  </a:ext>
                </a:extLst>
              </a:tr>
              <a:tr h="2266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Estimated Arrival deviation  at Port Of Loading - source TRAXENS Device</a:t>
                      </a:r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- Delay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TRAXENS Device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966661"/>
                  </a:ext>
                </a:extLst>
              </a:tr>
              <a:tr h="2266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Estimated Arrival deviation  at Port Of Loading - source TRAXENS Platform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Arrival - Delay</a:t>
                      </a:r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TRAXENS Platform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670333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ATA at Port Of Loading - source Terminal-Port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event - Actual Time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Terminal-Port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142027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ATA at Port Of Loading - source TRAXENS Device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- Geofence In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TRAXENS Device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39906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ATA at Port Of Loading - source TRAXENS Platform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- Geofence In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TRAXENS Platform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11627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ATA deviation  at Port Of Loading - source TRAXENS Device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- Deviation - Late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TRAXENS Device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17813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ATA deviation  at Port Of Loading - source TRAXENS Platform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Arrival - Deviation - Late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TRAXENS Platform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19170"/>
                  </a:ext>
                </a:extLst>
              </a:tr>
              <a:tr h="2266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Load on Vessel Estimated at Port Of Loading - source Shipping Line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Loading event - Estimated Time</a:t>
                      </a:r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Shipping Line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107194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Load on Vessel Actual at Port Of Loading - source Shipping Line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Loading event - Actual Time</a:t>
                      </a:r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Shipping Line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920784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Loaded Actual at Port Of Loading - source Terminal-Port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Loading event - Actual Time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Terminal-Port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012470"/>
                  </a:ext>
                </a:extLst>
              </a:tr>
              <a:tr h="2266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Loading movement signature  at Port Of Loading - source TRAXENS Device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Loading movement signature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TRAXENS Device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054044"/>
                  </a:ext>
                </a:extLst>
              </a:tr>
              <a:tr h="2266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Loading movement signature  at Port Of Loading - source TRAXENS Platform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Loading movement signature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TRAXENS Platform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157850"/>
                  </a:ext>
                </a:extLst>
              </a:tr>
              <a:tr h="2266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Load on Vessel  Certified at Port Of Loading - source TRAXENS Platform</a:t>
                      </a:r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Loading event - Certified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TRAXENS Platform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979188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Vessel ETD at Port Of Loading - source Shipping Line</a:t>
                      </a:r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Port Of Loading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tx1"/>
                          </a:solidFill>
                          <a:effectLst/>
                        </a:rPr>
                        <a:t>Departure event - Estimated Time </a:t>
                      </a:r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Shipping Line</a:t>
                      </a:r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08654"/>
                  </a:ext>
                </a:extLst>
              </a:tr>
              <a:tr h="1362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………..</a:t>
                      </a:r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0" marR="4720" marT="47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77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33190"/>
      </p:ext>
    </p:extLst>
  </p:cSld>
  <p:clrMapOvr>
    <a:masterClrMapping/>
  </p:clrMapOvr>
</p:sld>
</file>

<file path=ppt/theme/theme1.xml><?xml version="1.0" encoding="utf-8"?>
<a:theme xmlns:a="http://schemas.openxmlformats.org/drawingml/2006/main" name="1_Couv launch - End ">
  <a:themeElements>
    <a:clrScheme name="Traxens_Modele">
      <a:dk1>
        <a:srgbClr val="5E5F5F"/>
      </a:dk1>
      <a:lt1>
        <a:srgbClr val="FFFFFF"/>
      </a:lt1>
      <a:dk2>
        <a:srgbClr val="024D71"/>
      </a:dk2>
      <a:lt2>
        <a:srgbClr val="E3E7EB"/>
      </a:lt2>
      <a:accent1>
        <a:srgbClr val="27AAE1"/>
      </a:accent1>
      <a:accent2>
        <a:srgbClr val="005887"/>
      </a:accent2>
      <a:accent3>
        <a:srgbClr val="388FC3"/>
      </a:accent3>
      <a:accent4>
        <a:srgbClr val="939393"/>
      </a:accent4>
      <a:accent5>
        <a:srgbClr val="ABABAB"/>
      </a:accent5>
      <a:accent6>
        <a:srgbClr val="C6C1BD"/>
      </a:accent6>
      <a:hlink>
        <a:srgbClr val="5EA7CC"/>
      </a:hlink>
      <a:folHlink>
        <a:srgbClr val="A3DEF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7" id="{BB15B9FB-BDD6-1D47-A584-C7295F6F4138}" vid="{85A1CD67-641B-5C44-90CA-BC644C7C36BA}"/>
    </a:ext>
  </a:extLst>
</a:theme>
</file>

<file path=ppt/theme/theme2.xml><?xml version="1.0" encoding="utf-8"?>
<a:theme xmlns:a="http://schemas.openxmlformats.org/drawingml/2006/main" name="Section">
  <a:themeElements>
    <a:clrScheme name="Traxens_Modele">
      <a:dk1>
        <a:srgbClr val="5E5F5F"/>
      </a:dk1>
      <a:lt1>
        <a:srgbClr val="FFFFFF"/>
      </a:lt1>
      <a:dk2>
        <a:srgbClr val="024D71"/>
      </a:dk2>
      <a:lt2>
        <a:srgbClr val="E3E7EB"/>
      </a:lt2>
      <a:accent1>
        <a:srgbClr val="27AAE1"/>
      </a:accent1>
      <a:accent2>
        <a:srgbClr val="005887"/>
      </a:accent2>
      <a:accent3>
        <a:srgbClr val="388FC3"/>
      </a:accent3>
      <a:accent4>
        <a:srgbClr val="939393"/>
      </a:accent4>
      <a:accent5>
        <a:srgbClr val="ABABAB"/>
      </a:accent5>
      <a:accent6>
        <a:srgbClr val="C6C1BD"/>
      </a:accent6>
      <a:hlink>
        <a:srgbClr val="5EA7CC"/>
      </a:hlink>
      <a:folHlink>
        <a:srgbClr val="A3DEF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7" id="{BB15B9FB-BDD6-1D47-A584-C7295F6F4138}" vid="{79D55736-1839-F749-A465-0FFA87AF176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Présentation_Traxens</Template>
  <TotalTime>0</TotalTime>
  <Words>686</Words>
  <Application>Microsoft Office PowerPoint</Application>
  <PresentationFormat>Grand écran</PresentationFormat>
  <Paragraphs>162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Times New Roman</vt:lpstr>
      <vt:lpstr>1_Couv launch - End </vt:lpstr>
      <vt:lpstr>Section</vt:lpstr>
      <vt:lpstr>Workshop api Status</vt:lpstr>
      <vt:lpstr>Definition proposal</vt:lpstr>
      <vt:lpstr>Container Life cycle</vt:lpstr>
      <vt:lpstr>Why standardize and share the status ?</vt:lpstr>
      <vt:lpstr>How standardize and share the status ?</vt:lpstr>
      <vt:lpstr>Main tracking statuses during a container trip plan</vt:lpstr>
      <vt:lpstr>What is happening between 2 tracking statuses</vt:lpstr>
      <vt:lpstr>How to qualify status ?</vt:lpstr>
      <vt:lpstr>Example: POL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Baker</dc:creator>
  <cp:lastModifiedBy>Marie Roubinet</cp:lastModifiedBy>
  <cp:revision>32</cp:revision>
  <dcterms:created xsi:type="dcterms:W3CDTF">2018-04-16T15:33:11Z</dcterms:created>
  <dcterms:modified xsi:type="dcterms:W3CDTF">2018-10-10T11:03:37Z</dcterms:modified>
</cp:coreProperties>
</file>