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79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361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9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12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62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2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87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090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9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E949-CE65-483D-A206-EE781B6C4ACC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F51A1-530D-4674-A15C-E815D6016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79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ifli.com/tools/flash/Flash%E9%85%8D%E7%BD%AE%E6%8C%87%E5%8D%97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 127"/>
          <p:cNvSpPr txBox="1"/>
          <p:nvPr/>
        </p:nvSpPr>
        <p:spPr>
          <a:xfrm>
            <a:off x="4493055" y="18375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  </a:t>
            </a:r>
            <a:r>
              <a:rPr lang="zh-CN" altLang="en-US" dirty="0" smtClean="0"/>
              <a:t>工具介绍</a:t>
            </a:r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683582" y="1049034"/>
            <a:ext cx="10910656" cy="22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 err="1" smtClean="0"/>
              <a:t>BurnDriverEx</a:t>
            </a:r>
            <a:r>
              <a:rPr lang="en-US" altLang="zh-CN" sz="1600" dirty="0" smtClean="0"/>
              <a:t> </a:t>
            </a:r>
            <a:r>
              <a:rPr lang="zh-CN" altLang="en-US" sz="1600" dirty="0" smtClean="0"/>
              <a:t>工具是用来编辑烧录驱动文件，主要有如下几个功能：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en-US" altLang="zh-CN" sz="1600" dirty="0" smtClean="0"/>
              <a:t>1</a:t>
            </a:r>
            <a:r>
              <a:rPr lang="zh-CN" altLang="en-US" sz="1600" dirty="0" smtClean="0"/>
              <a:t>）添加新的 </a:t>
            </a:r>
            <a:r>
              <a:rPr lang="en-US" altLang="zh-CN" sz="1600" dirty="0" smtClean="0"/>
              <a:t>NOR/NAND flash</a:t>
            </a:r>
            <a:r>
              <a:rPr lang="zh-CN" altLang="en-US" sz="1600" dirty="0" smtClean="0"/>
              <a:t>，在驱动的</a:t>
            </a:r>
            <a:r>
              <a:rPr lang="en-US" altLang="zh-CN" sz="1600" dirty="0" smtClean="0"/>
              <a:t>readme.txt</a:t>
            </a:r>
            <a:r>
              <a:rPr lang="zh-CN" altLang="en-US" sz="1600" dirty="0" smtClean="0"/>
              <a:t>文件中没有包含的需要用该工具添加，参数配置参考：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</a:t>
            </a:r>
            <a:r>
              <a:rPr lang="en-US" altLang="zh-CN" sz="1400" dirty="0">
                <a:hlinkClick r:id="rId2"/>
              </a:rPr>
              <a:t>https://</a:t>
            </a:r>
            <a:r>
              <a:rPr lang="en-US" altLang="zh-CN" sz="1400" dirty="0" smtClean="0">
                <a:hlinkClick r:id="rId2"/>
              </a:rPr>
              <a:t>wiki.sifli.com/tools/flash/Flash%E9%85%8D%E7%BD%AE%E6%8C%87%E5%8D%97.html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）配置</a:t>
            </a:r>
            <a:r>
              <a:rPr lang="en-US" altLang="zh-CN" sz="1400" dirty="0" smtClean="0"/>
              <a:t>PIN</a:t>
            </a:r>
            <a:r>
              <a:rPr lang="zh-CN" altLang="en-US" sz="1400" dirty="0" smtClean="0"/>
              <a:t>脚拉高拉低，主要是针对客户用某一个</a:t>
            </a:r>
            <a:r>
              <a:rPr lang="en-US" altLang="zh-CN" sz="1400" dirty="0" smtClean="0"/>
              <a:t>pin</a:t>
            </a:r>
            <a:r>
              <a:rPr lang="zh-CN" altLang="en-US" sz="1400" dirty="0" smtClean="0"/>
              <a:t>脚控制</a:t>
            </a:r>
            <a:r>
              <a:rPr lang="en-US" altLang="zh-CN" sz="1400" dirty="0" smtClean="0"/>
              <a:t>FLASH </a:t>
            </a:r>
            <a:r>
              <a:rPr lang="zh-CN" altLang="en-US" sz="1400" dirty="0" smtClean="0"/>
              <a:t>等设备供电的场景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）</a:t>
            </a:r>
            <a:r>
              <a:rPr lang="en-US" altLang="zh-CN" sz="1400" dirty="0" smtClean="0"/>
              <a:t>PMIC</a:t>
            </a:r>
            <a:r>
              <a:rPr lang="zh-CN" altLang="en-US" sz="1400" dirty="0" smtClean="0"/>
              <a:t>配置，使用思澈电源芯片</a:t>
            </a:r>
            <a:r>
              <a:rPr lang="en-US" altLang="zh-CN" sz="1400" dirty="0" smtClean="0"/>
              <a:t>30147</a:t>
            </a:r>
            <a:r>
              <a:rPr lang="zh-CN" altLang="en-US" sz="1400" dirty="0" smtClean="0"/>
              <a:t>供电的板子，可以配置每一通道是否打开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）配置</a:t>
            </a:r>
            <a:r>
              <a:rPr lang="en-US" altLang="zh-CN" sz="1400" dirty="0" smtClean="0"/>
              <a:t>SD/EMMC</a:t>
            </a:r>
            <a:r>
              <a:rPr lang="zh-CN" altLang="en-US" sz="1400" dirty="0" smtClean="0"/>
              <a:t>的控制参数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如果使用原生驱动就可以下载的话，就不需要使用该工具来修改驱动文件。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48275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5" y="1136336"/>
            <a:ext cx="7558510" cy="4979132"/>
          </a:xfrm>
          <a:prstGeom prst="rect">
            <a:avLst/>
          </a:prstGeom>
          <a:ln>
            <a:noFill/>
          </a:ln>
        </p:spPr>
      </p:pic>
      <p:sp>
        <p:nvSpPr>
          <p:cNvPr id="11" name="文本框 10"/>
          <p:cNvSpPr txBox="1"/>
          <p:nvPr/>
        </p:nvSpPr>
        <p:spPr>
          <a:xfrm>
            <a:off x="9232778" y="564847"/>
            <a:ext cx="2093843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</a:rPr>
              <a:t>① 路径编辑框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② 路径选择按钮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③ 路径进入按钮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④ 驱动文件列表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⑤ 功能执行状态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⑥ 功能控制按钮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⑦ </a:t>
            </a:r>
            <a:r>
              <a:rPr lang="en-US" altLang="zh-CN" dirty="0" smtClean="0">
                <a:solidFill>
                  <a:srgbClr val="0070C0"/>
                </a:solidFill>
              </a:rPr>
              <a:t>PIN</a:t>
            </a:r>
            <a:r>
              <a:rPr lang="zh-CN" altLang="en-US" dirty="0" smtClean="0">
                <a:solidFill>
                  <a:srgbClr val="0070C0"/>
                </a:solidFill>
              </a:rPr>
              <a:t>脚电平设置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⑧ 电源芯片设置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⑨ </a:t>
            </a:r>
            <a:r>
              <a:rPr lang="en-US" altLang="zh-CN" dirty="0" smtClean="0">
                <a:solidFill>
                  <a:srgbClr val="0070C0"/>
                </a:solidFill>
              </a:rPr>
              <a:t>SDIO1 </a:t>
            </a:r>
            <a:r>
              <a:rPr lang="zh-CN" altLang="en-US" dirty="0" smtClean="0">
                <a:solidFill>
                  <a:srgbClr val="0070C0"/>
                </a:solidFill>
              </a:rPr>
              <a:t>设置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r>
              <a:rPr lang="zh-CN" altLang="en-US" dirty="0" smtClean="0">
                <a:solidFill>
                  <a:srgbClr val="0070C0"/>
                </a:solidFill>
              </a:rPr>
              <a:t>⑩ 新增</a:t>
            </a:r>
            <a:r>
              <a:rPr lang="en-US" altLang="zh-CN" dirty="0" smtClean="0">
                <a:solidFill>
                  <a:srgbClr val="0070C0"/>
                </a:solidFill>
              </a:rPr>
              <a:t>FLASH</a:t>
            </a:r>
            <a:r>
              <a:rPr lang="zh-CN" altLang="en-US" dirty="0" smtClean="0">
                <a:solidFill>
                  <a:srgbClr val="0070C0"/>
                </a:solidFill>
              </a:rPr>
              <a:t>设置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4" name="肘形连接符 13"/>
          <p:cNvCxnSpPr/>
          <p:nvPr/>
        </p:nvCxnSpPr>
        <p:spPr>
          <a:xfrm flipV="1">
            <a:off x="4891597" y="763475"/>
            <a:ext cx="4341181" cy="781234"/>
          </a:xfrm>
          <a:prstGeom prst="bentConnector3">
            <a:avLst>
              <a:gd name="adj1" fmla="val -102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/>
          <p:nvPr/>
        </p:nvCxnSpPr>
        <p:spPr>
          <a:xfrm flipV="1">
            <a:off x="5839035" y="1029804"/>
            <a:ext cx="3393743" cy="514905"/>
          </a:xfrm>
          <a:prstGeom prst="bentConnector3">
            <a:avLst>
              <a:gd name="adj1" fmla="val 3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肘形连接符 21"/>
          <p:cNvCxnSpPr/>
          <p:nvPr/>
        </p:nvCxnSpPr>
        <p:spPr>
          <a:xfrm flipV="1">
            <a:off x="6096487" y="1287256"/>
            <a:ext cx="3136291" cy="257454"/>
          </a:xfrm>
          <a:prstGeom prst="bentConnector3">
            <a:avLst>
              <a:gd name="adj1" fmla="val -102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flipV="1">
            <a:off x="4891597" y="1544710"/>
            <a:ext cx="4341181" cy="887768"/>
          </a:xfrm>
          <a:prstGeom prst="bentConnector3">
            <a:avLst>
              <a:gd name="adj1" fmla="val 32822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622743" y="1624608"/>
            <a:ext cx="807868" cy="14648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7491516" y="1624607"/>
            <a:ext cx="169912" cy="14648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" name="肘形连接符 63"/>
          <p:cNvCxnSpPr/>
          <p:nvPr/>
        </p:nvCxnSpPr>
        <p:spPr>
          <a:xfrm>
            <a:off x="7576472" y="2148391"/>
            <a:ext cx="1656306" cy="2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/>
          <p:nvPr/>
        </p:nvCxnSpPr>
        <p:spPr>
          <a:xfrm flipV="1">
            <a:off x="7062187" y="2388396"/>
            <a:ext cx="2170591" cy="175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603682" y="3249220"/>
            <a:ext cx="1562469" cy="27964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2223029" y="3249219"/>
            <a:ext cx="1363550" cy="27964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3630969" y="3244784"/>
            <a:ext cx="1109708" cy="27964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/>
          <p:cNvSpPr/>
          <p:nvPr/>
        </p:nvSpPr>
        <p:spPr>
          <a:xfrm>
            <a:off x="4776188" y="3244783"/>
            <a:ext cx="3187083" cy="279646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肘形连接符 88"/>
          <p:cNvCxnSpPr/>
          <p:nvPr/>
        </p:nvCxnSpPr>
        <p:spPr>
          <a:xfrm>
            <a:off x="1571348" y="4576431"/>
            <a:ext cx="7661430" cy="1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肘形连接符 96"/>
          <p:cNvCxnSpPr/>
          <p:nvPr/>
        </p:nvCxnSpPr>
        <p:spPr>
          <a:xfrm>
            <a:off x="3116063" y="4860754"/>
            <a:ext cx="6116715" cy="1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肘形连接符 97"/>
          <p:cNvCxnSpPr/>
          <p:nvPr/>
        </p:nvCxnSpPr>
        <p:spPr>
          <a:xfrm flipV="1">
            <a:off x="4103291" y="5157846"/>
            <a:ext cx="5129487" cy="118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连接符 104"/>
          <p:cNvCxnSpPr/>
          <p:nvPr/>
        </p:nvCxnSpPr>
        <p:spPr>
          <a:xfrm>
            <a:off x="5761609" y="5429544"/>
            <a:ext cx="3471169" cy="1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文本框 127"/>
          <p:cNvSpPr txBox="1"/>
          <p:nvPr/>
        </p:nvSpPr>
        <p:spPr>
          <a:xfrm>
            <a:off x="4493055" y="18375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   </a:t>
            </a:r>
            <a:r>
              <a:rPr lang="zh-CN" altLang="en-US" dirty="0" smtClean="0"/>
              <a:t>工具界面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88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41541" y="1154096"/>
            <a:ext cx="5237825" cy="515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选择串口</a:t>
            </a:r>
            <a:r>
              <a:rPr lang="en-US" altLang="zh-CN" sz="1600" dirty="0" smtClean="0"/>
              <a:t>/JLINK</a:t>
            </a:r>
            <a:r>
              <a:rPr lang="zh-CN" altLang="en-US" sz="1600" dirty="0" smtClean="0"/>
              <a:t>驱动文件的方法：</a:t>
            </a:r>
            <a:endParaRPr lang="en-US" altLang="zh-CN" sz="16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在路径编辑框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图中①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中输入驱动路径</a:t>
            </a:r>
            <a:endParaRPr lang="en-US" altLang="zh-CN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路径打开按钮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图中②</a:t>
            </a:r>
            <a:r>
              <a:rPr lang="en-US" altLang="zh-CN" sz="1400" dirty="0" smtClean="0"/>
              <a:t> )</a:t>
            </a:r>
            <a:r>
              <a:rPr lang="zh-CN" altLang="en-US" sz="1400" dirty="0" smtClean="0"/>
              <a:t>选择驱动路径</a:t>
            </a:r>
            <a:endParaRPr lang="en-US" altLang="zh-CN" sz="1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将驱动路径或者驱动文件拖入工具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上面三种方式任选一种，操作后驱动文件列表中显示驱动文件，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勾选需要修改的驱动文件即可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endParaRPr lang="en-US" altLang="zh-CN" dirty="0" smtClean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注意事项</a:t>
            </a:r>
            <a:endParaRPr lang="en-US" altLang="zh-CN" sz="16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支持修改的配置项，需要先勾选对应功能的</a:t>
            </a:r>
            <a:r>
              <a:rPr lang="en-US" altLang="zh-CN" sz="1400" dirty="0" smtClean="0"/>
              <a:t>checkbox</a:t>
            </a:r>
            <a:r>
              <a:rPr lang="zh-CN" altLang="en-US" sz="1400" dirty="0" smtClean="0"/>
              <a:t>才起效</a:t>
            </a:r>
            <a:endParaRPr lang="en-US" altLang="zh-CN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根据需求勾选对应的驱动文件，最好是单个驱动文件独立设置，多个驱动文件修改的配置相同时则可一起勾选设置</a:t>
            </a:r>
            <a:endParaRPr lang="en-US" altLang="zh-CN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/>
              <a:t>拖</a:t>
            </a:r>
            <a:r>
              <a:rPr lang="zh-CN" altLang="en-US" sz="1400" dirty="0" smtClean="0"/>
              <a:t>入驱动后最好先读取驱动配置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图中⑥读取驱动配置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，查看驱动是否已经有修改项，避免之前的修改内容被覆盖</a:t>
            </a:r>
            <a:endParaRPr lang="en-US" altLang="zh-CN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修改的配置最好在本地保存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图中⑥保存配置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，后面用的时候导入配置使用</a:t>
            </a:r>
            <a:endParaRPr lang="en-US" altLang="zh-CN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 smtClean="0"/>
              <a:t>功能执行状态</a:t>
            </a:r>
            <a:r>
              <a:rPr lang="en-US" altLang="zh-CN" sz="1400" dirty="0" smtClean="0"/>
              <a:t>(</a:t>
            </a:r>
            <a:r>
              <a:rPr lang="zh-CN" altLang="en-US" sz="1400" dirty="0" smtClean="0"/>
              <a:t>图中⑤</a:t>
            </a:r>
            <a:r>
              <a:rPr lang="en-US" altLang="zh-CN" sz="1400" dirty="0" smtClean="0"/>
              <a:t>)</a:t>
            </a:r>
            <a:r>
              <a:rPr lang="zh-CN" altLang="en-US" sz="1400" dirty="0" smtClean="0"/>
              <a:t>对应各个功能按钮是否执行成功，绿色表示成功，红色表示失败</a:t>
            </a:r>
            <a:endParaRPr lang="en-US" altLang="zh-CN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400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4493055" y="183755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   </a:t>
            </a:r>
            <a:r>
              <a:rPr lang="zh-CN" altLang="en-US" dirty="0" smtClean="0"/>
              <a:t>使用方法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375663" y="1049034"/>
            <a:ext cx="5237825" cy="271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 smtClean="0"/>
              <a:t>操作流程：</a:t>
            </a:r>
            <a:endParaRPr lang="en-US" altLang="zh-CN" sz="1600" dirty="0" smtClean="0"/>
          </a:p>
          <a:p>
            <a:pPr>
              <a:lnSpc>
                <a:spcPct val="12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）将要修改的驱动文件拖入驱动文件列表中，并勾选文件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）点击 </a:t>
            </a:r>
            <a:r>
              <a:rPr lang="en-US" altLang="zh-CN" sz="1400" dirty="0" smtClean="0"/>
              <a:t>“</a:t>
            </a:r>
            <a:r>
              <a:rPr lang="zh-CN" altLang="en-US" sz="1400" dirty="0" smtClean="0"/>
              <a:t>读取驱动配置</a:t>
            </a:r>
            <a:r>
              <a:rPr lang="en-US" altLang="zh-CN" sz="1400" dirty="0" smtClean="0"/>
              <a:t>”</a:t>
            </a:r>
            <a:r>
              <a:rPr lang="zh-CN" altLang="en-US" sz="1400" dirty="0" smtClean="0"/>
              <a:t>按钮，会读取第一个选择文件的配置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）根据需求修改各个对应的配置项，或者导入以前保存的配置后再修改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）点击 “写入到驱动”将修改的配置写入到驱动文件</a:t>
            </a:r>
            <a:endParaRPr lang="en-US" altLang="zh-CN" sz="1400" dirty="0" smtClean="0"/>
          </a:p>
          <a:p>
            <a:pPr>
              <a:lnSpc>
                <a:spcPct val="120000"/>
              </a:lnSpc>
            </a:pP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400" dirty="0" smtClean="0"/>
              <a:t>如果想清除驱动文件的修改内容，只需要将修改项的所有</a:t>
            </a:r>
            <a:r>
              <a:rPr lang="en-US" altLang="zh-CN" sz="1400" dirty="0" smtClean="0"/>
              <a:t>checkbox</a:t>
            </a:r>
            <a:r>
              <a:rPr lang="zh-CN" altLang="en-US" sz="1400" dirty="0" smtClean="0"/>
              <a:t>都不选择，然后点击“写入到驱动”就可以清掉驱动文件中的修改内容。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132805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476</Words>
  <Application>Microsoft Office PowerPoint</Application>
  <PresentationFormat>宽屏</PresentationFormat>
  <Paragraphs>49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guichen</dc:creator>
  <cp:lastModifiedBy>guichen</cp:lastModifiedBy>
  <cp:revision>87</cp:revision>
  <dcterms:created xsi:type="dcterms:W3CDTF">2025-04-23T01:07:54Z</dcterms:created>
  <dcterms:modified xsi:type="dcterms:W3CDTF">2025-06-11T06:22:34Z</dcterms:modified>
</cp:coreProperties>
</file>