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  <p:sldId id="268" r:id="rId14"/>
    <p:sldId id="270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40" d="100"/>
          <a:sy n="40" d="100"/>
        </p:scale>
        <p:origin x="1409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Common Simulation Framework</a:t>
            </a:r>
            <a:br>
              <a:rPr lang="en-US" dirty="0" smtClean="0"/>
            </a:br>
            <a:r>
              <a:rPr lang="en-US" sz="2800" dirty="0" smtClean="0"/>
              <a:t>10/25/2014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6801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Jorge </a:t>
            </a:r>
            <a:r>
              <a:rPr lang="en-US" dirty="0" err="1" smtClean="0"/>
              <a:t>Calderón</a:t>
            </a:r>
            <a:endParaRPr lang="en-US" dirty="0" smtClean="0"/>
          </a:p>
          <a:p>
            <a:r>
              <a:rPr lang="en-US" dirty="0" smtClean="0"/>
              <a:t>Master of Liberal Arts (ALM) Candidate</a:t>
            </a:r>
          </a:p>
          <a:p>
            <a:r>
              <a:rPr lang="en-US" dirty="0" smtClean="0"/>
              <a:t>Information Technology, Concentration in Software Engineering</a:t>
            </a:r>
          </a:p>
          <a:p>
            <a:r>
              <a:rPr lang="en-US" dirty="0" smtClean="0"/>
              <a:t>Extension School, Division of Continuing Education</a:t>
            </a:r>
          </a:p>
          <a:p>
            <a:r>
              <a:rPr lang="en-US" dirty="0" smtClean="0"/>
              <a:t>Harvard University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Integrated MAS-ABMS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system models can be created and populated with sophisticated intelligent agents and multi-agent systems.</a:t>
            </a:r>
          </a:p>
          <a:p>
            <a:r>
              <a:rPr lang="en-US" dirty="0"/>
              <a:t>Intelligent agents can be created either by artificial intelligence experts, or by ABM researchers without having to special code  agent-to-agent </a:t>
            </a:r>
            <a:r>
              <a:rPr lang="en-US" dirty="0" smtClean="0"/>
              <a:t>messaging </a:t>
            </a:r>
            <a:r>
              <a:rPr lang="en-US" dirty="0"/>
              <a:t>or integration into </a:t>
            </a:r>
            <a:r>
              <a:rPr lang="en-US" dirty="0" smtClean="0"/>
              <a:t>a macro-level </a:t>
            </a:r>
            <a:r>
              <a:rPr lang="en-US" dirty="0"/>
              <a:t>ABM simulation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Integrated </a:t>
            </a:r>
            <a:r>
              <a:rPr lang="en-US" dirty="0" smtClean="0"/>
              <a:t>MAS-ABMS (cont.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Code Hiding</a:t>
            </a:r>
          </a:p>
          <a:p>
            <a:pPr lvl="1"/>
            <a:r>
              <a:rPr lang="en-US" dirty="0" smtClean="0"/>
              <a:t>Useful in competitive simulations: Game Theory Tournaments</a:t>
            </a:r>
            <a:endParaRPr lang="en-US" dirty="0"/>
          </a:p>
          <a:p>
            <a:pPr lvl="1"/>
            <a:r>
              <a:rPr lang="en-US" dirty="0" smtClean="0"/>
              <a:t>Special cases:  Consider the scenario where an economist wishes to study the effect of automated trading on the stability of financial markets.  What better way than to use real-world trading algorithms?  These are proprietary.  Both the source and compiled agent code must remain hidden.</a:t>
            </a:r>
          </a:p>
          <a:p>
            <a:r>
              <a:rPr lang="en-US" dirty="0" smtClean="0"/>
              <a:t>Use of MAS to support large-scale distributed ABM simulations</a:t>
            </a:r>
          </a:p>
          <a:p>
            <a:pPr lvl="1"/>
            <a:r>
              <a:rPr lang="en-US" dirty="0" smtClean="0"/>
              <a:t>Implementation of a heterogeneous computing environment (bypass the need for a computing cluster)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9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 in ABMS: A Special </a:t>
            </a:r>
            <a:r>
              <a:rPr lang="en-US" dirty="0"/>
              <a:t>C</a:t>
            </a:r>
            <a:r>
              <a:rPr lang="en-US" dirty="0" smtClean="0"/>
              <a:t>ase of a Broader Problem: Interoperability of Agent-based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interoperability not just between MAS and ABMS, but across ABMS systems.</a:t>
            </a:r>
          </a:p>
          <a:p>
            <a:r>
              <a:rPr lang="en-US" dirty="0" smtClean="0"/>
              <a:t>Each domain expert/researcher can model agents in his/her agent-modeling system of choice.</a:t>
            </a:r>
          </a:p>
          <a:p>
            <a:r>
              <a:rPr lang="en-US" dirty="0" smtClean="0"/>
              <a:t>Interoperability across programming languages (ranging from simple such as NetLogo to complex such as C++)</a:t>
            </a:r>
          </a:p>
          <a:p>
            <a:r>
              <a:rPr lang="en-US" dirty="0" smtClean="0"/>
              <a:t>Support interdisciplinary simulations:  Let ecologists model environments, </a:t>
            </a:r>
            <a:r>
              <a:rPr lang="en-US" dirty="0" err="1" smtClean="0"/>
              <a:t>econonists</a:t>
            </a:r>
            <a:r>
              <a:rPr lang="en-US" dirty="0" smtClean="0"/>
              <a:t> model people and organizations, epidemiologists model pathogens, etc.</a:t>
            </a:r>
          </a:p>
          <a:p>
            <a:r>
              <a:rPr lang="en-US" dirty="0" smtClean="0"/>
              <a:t>“Fill-in” missing ABMS toolkit functionality</a:t>
            </a:r>
          </a:p>
          <a:p>
            <a:pPr lvl="1"/>
            <a:r>
              <a:rPr lang="en-US" dirty="0" smtClean="0"/>
              <a:t>E.g. Multi-threading simulations, database storage, etc.</a:t>
            </a:r>
          </a:p>
        </p:txBody>
      </p:sp>
    </p:spTree>
    <p:extLst>
      <p:ext uri="{BB962C8B-B14F-4D97-AF65-F5344CB8AC3E}">
        <p14:creationId xmlns:p14="http://schemas.microsoft.com/office/powerpoint/2010/main" val="239389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Simulation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Uses a single “master” ABMS for any given simulation execution.</a:t>
            </a:r>
          </a:p>
          <a:p>
            <a:r>
              <a:rPr lang="en-US" dirty="0" smtClean="0"/>
              <a:t>Support multiple simultaneous distributed systems of agents, either MASs or independent agents in any given simulation run.</a:t>
            </a:r>
          </a:p>
          <a:p>
            <a:r>
              <a:rPr lang="en-US" dirty="0" smtClean="0"/>
              <a:t>Global identification of simulations, simulation versions, and simulation runs.</a:t>
            </a:r>
          </a:p>
          <a:p>
            <a:pPr lvl="1"/>
            <a:r>
              <a:rPr lang="en-US" dirty="0" smtClean="0"/>
              <a:t>Simplifies the integration of Monte Carlo simulation data distributed temporally and across organizations when collaboration was not initially planned for.</a:t>
            </a:r>
          </a:p>
          <a:p>
            <a:r>
              <a:rPr lang="en-US" dirty="0" smtClean="0"/>
              <a:t>Current scope:</a:t>
            </a:r>
          </a:p>
          <a:p>
            <a:pPr lvl="1"/>
            <a:r>
              <a:rPr lang="en-US" dirty="0" smtClean="0"/>
              <a:t>Repast Simphony (Java) for the ABMS</a:t>
            </a:r>
          </a:p>
          <a:p>
            <a:pPr lvl="1"/>
            <a:r>
              <a:rPr lang="en-US" dirty="0" smtClean="0"/>
              <a:t>JADE (Java) for a MAS including </a:t>
            </a:r>
            <a:r>
              <a:rPr lang="en-US" dirty="0" err="1" smtClean="0"/>
              <a:t>JaCaMo</a:t>
            </a:r>
            <a:r>
              <a:rPr lang="en-US" dirty="0" smtClean="0"/>
              <a:t> agents</a:t>
            </a:r>
            <a:endParaRPr lang="en-US" dirty="0"/>
          </a:p>
          <a:p>
            <a:pPr lvl="1"/>
            <a:r>
              <a:rPr lang="en-US" dirty="0" smtClean="0"/>
              <a:t>Generic individual Java agents, including JASON-modeled agents</a:t>
            </a:r>
          </a:p>
          <a:p>
            <a:r>
              <a:rPr lang="en-US" dirty="0" smtClean="0"/>
              <a:t>(Current scope) Framework support for</a:t>
            </a:r>
          </a:p>
          <a:p>
            <a:pPr lvl="1"/>
            <a:r>
              <a:rPr lang="en-US" dirty="0" smtClean="0"/>
              <a:t>Distributed ABM simulations</a:t>
            </a:r>
          </a:p>
          <a:p>
            <a:pPr lvl="1"/>
            <a:r>
              <a:rPr lang="en-US" dirty="0" smtClean="0"/>
              <a:t>Competitive Game Theory Tournaments</a:t>
            </a:r>
          </a:p>
          <a:p>
            <a:pPr lvl="1"/>
            <a:r>
              <a:rPr lang="en-US" dirty="0" smtClean="0"/>
              <a:t>Programmatic execution of Repast-Simphony-only simulations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Programming Game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the Common Simulation Framework</a:t>
            </a:r>
          </a:p>
          <a:p>
            <a:r>
              <a:rPr lang="en-US" dirty="0" smtClean="0"/>
              <a:t>Supports Game Theory Tournaments including,</a:t>
            </a:r>
          </a:p>
          <a:p>
            <a:pPr lvl="1"/>
            <a:r>
              <a:rPr lang="en-US" dirty="0" smtClean="0"/>
              <a:t>Prisoner’s Dilemma Tournament</a:t>
            </a:r>
          </a:p>
          <a:p>
            <a:pPr lvl="1"/>
            <a:r>
              <a:rPr lang="en-US" dirty="0" smtClean="0"/>
              <a:t>Rubenstein Bargaining (uses direct agent-to-agent FIPA messaging)</a:t>
            </a:r>
          </a:p>
          <a:p>
            <a:r>
              <a:rPr lang="en-US" dirty="0" smtClean="0"/>
              <a:t>Can be used in computational economics and game theory courses, and the agent-based computational economics (ACE)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Mapping single JADE agents to multiple simulation-toolkit agents to support large ABM simulations (prevent overuse of threads)</a:t>
            </a:r>
          </a:p>
          <a:p>
            <a:r>
              <a:rPr lang="en-US" dirty="0" smtClean="0"/>
              <a:t>Wrappers to channel Java RMI communication via bidirectional HTTP and HTML5 web sockets to overcome NAT and firewall restrictions</a:t>
            </a:r>
          </a:p>
          <a:p>
            <a:r>
              <a:rPr lang="en-US" dirty="0" smtClean="0"/>
              <a:t>Support for web services between MAS and ABMS (current: in-memory Redis cache)</a:t>
            </a:r>
          </a:p>
          <a:p>
            <a:r>
              <a:rPr lang="en-US" dirty="0" smtClean="0"/>
              <a:t>Support multiple ABMS tools, such as NetLogo and Repast HPC</a:t>
            </a:r>
          </a:p>
          <a:p>
            <a:r>
              <a:rPr lang="en-US" dirty="0" smtClean="0"/>
              <a:t>Support multiple agent modeling tools such as NetLogo.</a:t>
            </a:r>
          </a:p>
          <a:p>
            <a:r>
              <a:rPr lang="en-US" dirty="0" smtClean="0"/>
              <a:t>Creation of a Simulation and Agent Repository for the sharing of agents and simulation</a:t>
            </a:r>
          </a:p>
          <a:p>
            <a:pPr lvl="1"/>
            <a:r>
              <a:rPr lang="en-US" dirty="0" smtClean="0"/>
              <a:t>Re-use of agent models</a:t>
            </a:r>
          </a:p>
          <a:p>
            <a:pPr lvl="1"/>
            <a:r>
              <a:rPr lang="en-US" dirty="0" smtClean="0"/>
              <a:t>Building new larger and more sophisticated models from existing models created across scientific disciplines.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Potential Uses for the Common Simulation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Trading Agent Competition</a:t>
            </a:r>
          </a:p>
          <a:p>
            <a:pPr lvl="1"/>
            <a:r>
              <a:rPr lang="en-US" dirty="0" smtClean="0"/>
              <a:t>Replace the custom-software solution currently used with existing tools (Repast/JADE) tied together with the Common Simulation Framework.</a:t>
            </a:r>
          </a:p>
          <a:p>
            <a:pPr lvl="1"/>
            <a:r>
              <a:rPr lang="en-US" dirty="0" smtClean="0"/>
              <a:t>Use of existing commonly-used tools may encourage participation.</a:t>
            </a:r>
          </a:p>
          <a:p>
            <a:r>
              <a:rPr lang="en-US" dirty="0" smtClean="0"/>
              <a:t>Cross-University Game Theory Competitions</a:t>
            </a:r>
          </a:p>
          <a:p>
            <a:r>
              <a:rPr lang="en-US" dirty="0" smtClean="0"/>
              <a:t>Role-Playing (real-time) Simulations</a:t>
            </a:r>
          </a:p>
          <a:p>
            <a:pPr lvl="1"/>
            <a:r>
              <a:rPr lang="en-US" dirty="0"/>
              <a:t>GUI wrappers added to game theory competition agents</a:t>
            </a:r>
          </a:p>
          <a:p>
            <a:pPr lvl="1"/>
            <a:r>
              <a:rPr lang="en-US" dirty="0" smtClean="0"/>
              <a:t>MBA students in real-time vs. game theory software agents already created by computer science undergrads</a:t>
            </a:r>
          </a:p>
          <a:p>
            <a:pPr lvl="1"/>
            <a:r>
              <a:rPr lang="en-US" dirty="0" smtClean="0"/>
              <a:t>Adapted for research in experimental economics (provide economists with data)</a:t>
            </a:r>
          </a:p>
          <a:p>
            <a:r>
              <a:rPr lang="en-US" dirty="0" smtClean="0"/>
              <a:t>Suggested by others</a:t>
            </a:r>
          </a:p>
          <a:p>
            <a:pPr lvl="1"/>
            <a:r>
              <a:rPr lang="en-US" dirty="0" smtClean="0"/>
              <a:t>Teaching Machine Learning (L. </a:t>
            </a:r>
            <a:r>
              <a:rPr lang="en-US" dirty="0" err="1" smtClean="0"/>
              <a:t>Tesfatsion</a:t>
            </a:r>
            <a:r>
              <a:rPr lang="en-US" dirty="0" smtClean="0"/>
              <a:t>, Iowa State)</a:t>
            </a:r>
          </a:p>
          <a:p>
            <a:pPr lvl="1"/>
            <a:r>
              <a:rPr lang="en-US" dirty="0" smtClean="0"/>
              <a:t>Testing of Robotic Algorithms (E. Silva)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50" y="2109314"/>
            <a:ext cx="7933401" cy="47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Modeling (ABM)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natural </a:t>
            </a:r>
            <a:r>
              <a:rPr lang="en-US" dirty="0"/>
              <a:t>p</a:t>
            </a:r>
            <a:r>
              <a:rPr lang="en-US" dirty="0" smtClean="0"/>
              <a:t>henomena are modeled as collections of interacting autonomous agents.</a:t>
            </a:r>
          </a:p>
          <a:p>
            <a:r>
              <a:rPr lang="en-US" dirty="0" smtClean="0"/>
              <a:t>Emphasis on studying the emergence of complex system-wide behavior arising even from relatively simple behavioral rules at the individual agent level.</a:t>
            </a:r>
          </a:p>
          <a:p>
            <a:r>
              <a:rPr lang="en-US" dirty="0" smtClean="0"/>
              <a:t>May provide insight into system-wide behavior in cases where formal mathematical models are insufficient or computationally intractable, particularly in complex adaptive systems.</a:t>
            </a:r>
          </a:p>
          <a:p>
            <a:r>
              <a:rPr lang="en-US" dirty="0" smtClean="0"/>
              <a:t>Agent-based models are applied in simulation (ABMS) to run virtual experiments using Monte Carlo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ABMS: Virtual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Agent-based modeling simulation has been described as “third leg of scientific investigation” used in conjunction with traditional inductive and deductive methods of reasoning ().</a:t>
            </a:r>
          </a:p>
          <a:p>
            <a:r>
              <a:rPr lang="en-US" dirty="0" smtClean="0"/>
              <a:t>Revolutionary and controversial approach, finding use across the natural, behavioral, and social sciences.</a:t>
            </a:r>
          </a:p>
          <a:p>
            <a:r>
              <a:rPr lang="en-US" dirty="0"/>
              <a:t>E</a:t>
            </a:r>
            <a:r>
              <a:rPr lang="en-US" dirty="0" smtClean="0"/>
              <a:t>verything from evolutionary linguistics to game theory to oceanography.</a:t>
            </a:r>
          </a:p>
          <a:p>
            <a:r>
              <a:rPr lang="en-US" dirty="0" smtClean="0"/>
              <a:t>Example: The Federal Reserve is now experimenting with these methods as traditional macroeconomic forecasting methods have failed to warn of financial catastrophes</a:t>
            </a:r>
          </a:p>
          <a:p>
            <a:r>
              <a:rPr lang="en-US" dirty="0" smtClean="0"/>
              <a:t>Main Premise:  Complex systems often cannot be modeled under system-wide equilibrium conditions.  The real world is composed of agents that perceive and behave based on their local environments.  Interactions among agents may result in occasional system-wide instability, which traditional models often fail to predict.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of interacting autonomous intelligent software agents working towards a goal.</a:t>
            </a:r>
          </a:p>
          <a:p>
            <a:r>
              <a:rPr lang="en-US" dirty="0" smtClean="0"/>
              <a:t>Engineering/Computer-science/</a:t>
            </a:r>
            <a:r>
              <a:rPr lang="en-US" dirty="0" err="1" smtClean="0"/>
              <a:t>artifical</a:t>
            </a:r>
            <a:r>
              <a:rPr lang="en-US" dirty="0" smtClean="0"/>
              <a:t>-intelligence focused</a:t>
            </a:r>
          </a:p>
          <a:p>
            <a:r>
              <a:rPr lang="en-US" dirty="0" smtClean="0"/>
              <a:t>Often implemented as distributed systems, either as simulations (MASS) or not.</a:t>
            </a:r>
          </a:p>
          <a:p>
            <a:r>
              <a:rPr lang="en-US" dirty="0" smtClean="0"/>
              <a:t>Examples: Trading systems such as Trading Agent Competition (TAC) for research in wholesale energy markets trading, robotics (interacting robots)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Based Simulation: MAS used in ABMSs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 of Multi-agent Systems (including Artificial Intelligence) in Agent-based modeling and Simulation</a:t>
            </a:r>
          </a:p>
          <a:p>
            <a:r>
              <a:rPr lang="en-US" dirty="0" smtClean="0"/>
              <a:t>Application of sophisticated agent-level models in ABMSs, including models such as the Beliefs-Desires-Intensions (BDI) model of practical human reasoning.</a:t>
            </a:r>
          </a:p>
          <a:p>
            <a:r>
              <a:rPr lang="en-US" dirty="0" smtClean="0"/>
              <a:t>The MAS/Artificial intelligence community may provide the scientific community with more sophisticated agent-level modeling tools than currently in common usage.</a:t>
            </a:r>
          </a:p>
          <a:p>
            <a:r>
              <a:rPr lang="en-US" dirty="0" smtClean="0"/>
              <a:t>Largely untapped method;  </a:t>
            </a:r>
            <a:r>
              <a:rPr lang="en-US" dirty="0"/>
              <a:t>t</a:t>
            </a:r>
            <a:r>
              <a:rPr lang="en-US" dirty="0" smtClean="0"/>
              <a:t>he ABM community has not yet fully taken advantage of what MAS has to offer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adoption of MABS: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</a:t>
            </a:r>
          </a:p>
          <a:p>
            <a:pPr lvl="1"/>
            <a:r>
              <a:rPr lang="en-US" dirty="0" smtClean="0"/>
              <a:t>The ABM community, by and large, is not computer-science oriented.</a:t>
            </a:r>
          </a:p>
          <a:p>
            <a:pPr lvl="1"/>
            <a:r>
              <a:rPr lang="en-US" dirty="0" smtClean="0"/>
              <a:t>Strong preference for:</a:t>
            </a:r>
          </a:p>
          <a:p>
            <a:pPr lvl="2"/>
            <a:r>
              <a:rPr lang="en-US" dirty="0" smtClean="0"/>
              <a:t>simpler simulation and agent-level modeling tools</a:t>
            </a:r>
          </a:p>
          <a:p>
            <a:pPr lvl="2"/>
            <a:r>
              <a:rPr lang="en-US" dirty="0" smtClean="0"/>
              <a:t>simpler programming languages</a:t>
            </a:r>
          </a:p>
          <a:p>
            <a:pPr lvl="2"/>
            <a:r>
              <a:rPr lang="en-US" dirty="0" smtClean="0"/>
              <a:t>single systems or at least “pre-integrated” groups of interacting systems.</a:t>
            </a:r>
          </a:p>
          <a:p>
            <a:pPr lvl="1"/>
            <a:r>
              <a:rPr lang="en-US" dirty="0" smtClean="0"/>
              <a:t>For MABS to be successful, the MAS/artificial intelligence community must adapt to ABMS, not the other way around.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Simulation Software Capability vs. Complexity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26746"/>
            <a:ext cx="8359491" cy="49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Model Complexity:</a:t>
            </a:r>
            <a:br>
              <a:rPr lang="en-US" dirty="0" smtClean="0"/>
            </a:br>
            <a:r>
              <a:rPr lang="en-US" dirty="0" smtClean="0"/>
              <a:t>MAS vs. ABM and Education vs. Research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76" y="2072955"/>
            <a:ext cx="7755703" cy="4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Integrated MAS-ABMS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view of the environment exposed to the researcher</a:t>
            </a:r>
          </a:p>
          <a:p>
            <a:r>
              <a:rPr lang="en-US" dirty="0" smtClean="0"/>
              <a:t>Local view of the </a:t>
            </a:r>
            <a:r>
              <a:rPr lang="en-US" dirty="0" err="1" smtClean="0"/>
              <a:t>enivironment</a:t>
            </a:r>
            <a:r>
              <a:rPr lang="en-US" dirty="0" smtClean="0"/>
              <a:t> exposed to the individual agents.</a:t>
            </a:r>
          </a:p>
          <a:p>
            <a:r>
              <a:rPr lang="en-US" dirty="0" smtClean="0"/>
              <a:t>Native ABM Simulation Toolkits:  ABM </a:t>
            </a:r>
            <a:r>
              <a:rPr lang="en-US" dirty="0" err="1" smtClean="0"/>
              <a:t>rersearchers</a:t>
            </a:r>
            <a:r>
              <a:rPr lang="en-US" dirty="0" smtClean="0"/>
              <a:t> continue to use toolkits they are already familiar with (re-use existing simulations).</a:t>
            </a:r>
          </a:p>
          <a:p>
            <a:r>
              <a:rPr lang="en-US" dirty="0" smtClean="0"/>
              <a:t>Native MAS Systems:  MAS Agent Authors have the fully power of MAS, standards-compliant agent-to-agent messaging, and agent-modeling artificial intelligence at their disposal.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694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238</TotalTime>
  <Words>1166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The Common Simulation Framework 10/25/2014</vt:lpstr>
      <vt:lpstr>Agent-based Modeling (ABM)</vt:lpstr>
      <vt:lpstr>ABMS: Virtual Experimentation</vt:lpstr>
      <vt:lpstr>Multi-agent Systems</vt:lpstr>
      <vt:lpstr>Multi-agent Based Simulation: MAS used in ABMSs</vt:lpstr>
      <vt:lpstr>Slow adoption of MABS: Why?</vt:lpstr>
      <vt:lpstr>ABM Simulation Software Capability vs. Complexity</vt:lpstr>
      <vt:lpstr>Agent Model Complexity: MAS vs. ABM and Education vs. Research</vt:lpstr>
      <vt:lpstr>Benefits of Integrated MAS-ABMS</vt:lpstr>
      <vt:lpstr>Benefits of Integrated MAS-ABMS (cont.)</vt:lpstr>
      <vt:lpstr>Benefits of Integrated MAS-ABMS (cont. 2)</vt:lpstr>
      <vt:lpstr>MAS in ABMS: A Special Case of a Broader Problem: Interoperability of Agent-based Systems</vt:lpstr>
      <vt:lpstr>The Common Simulation Framework</vt:lpstr>
      <vt:lpstr>The Programming Game Framework</vt:lpstr>
      <vt:lpstr>Future Work</vt:lpstr>
      <vt:lpstr>Other Potential Uses for the Common Simulation Framework</vt:lpstr>
      <vt:lpstr>The Software Model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Common Simulation Framework 10/25/2014</dc:title>
  <dc:creator>jorge calderon</dc:creator>
  <cp:lastModifiedBy>jorge calderon</cp:lastModifiedBy>
  <cp:revision>21</cp:revision>
  <dcterms:created xsi:type="dcterms:W3CDTF">2014-10-25T19:04:06Z</dcterms:created>
  <dcterms:modified xsi:type="dcterms:W3CDTF">2014-10-25T23:02:45Z</dcterms:modified>
</cp:coreProperties>
</file>