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4" r:id="rId5"/>
    <p:sldId id="270" r:id="rId6"/>
    <p:sldId id="271" r:id="rId7"/>
    <p:sldId id="272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6789A-6CFD-6106-641B-41CA23A9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C45F7D-82BE-8FDB-0B1D-97D74C78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B2AEA-1DE2-8E3B-266D-71834EAD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339A4-4BEF-A5CC-023C-D16E07C1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544F7-C5D2-0307-A8FF-EB94BCCE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1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E5258-C003-135D-4068-2E1D645A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85CCE-F2B1-C939-3307-A048768F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6C275-5288-F1FC-A8DF-B90E652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1477C-FAD0-C333-9C94-4FD2456A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59148-F851-E8AF-6BCB-F2E83EFC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7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E97E43-49A2-4A5C-7870-92E208305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73AC5-F470-0F8F-D2CD-40BCDC192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0A79-708E-1094-8CE8-C6DD3E57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E98F4-2712-6940-D19E-6873DAAC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A9305-E8EC-8C23-A559-0A697175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6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032-E1EF-2FFE-6CB8-2E3E9E94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28847-7C1A-F11D-B169-3F74A775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E41F2-F9A4-45EB-9CC6-6EBC4AEC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8B811-E8E4-1748-C494-CA285728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71366-F194-082A-C257-BCFC8043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4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4BFB8-8643-2440-8D20-7FB1A64D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ECD4C-3E9C-FC73-8D28-AA421EEC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6B56D-2E38-ABD7-0A76-F2CE62B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8269F-F14C-92B8-F2C3-26A3E9A9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DA465-194C-B971-C8A7-D70D98FF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CE7A1-7D8E-96A7-9638-005DCC1A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C2290-DB26-8279-D7A1-15ADBD3D9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7AD8B-BA66-40C2-15D3-A38E8A03C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4E822-1EF8-FA23-FBD7-389FA239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4F52B-A59A-FFCF-81E8-FFE84103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28A1C-854D-3632-E61D-5DB4ED0E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1267-748A-2B40-4EBD-281580C5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351E0-988A-CB5C-299F-12E8FFC2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BB97E-93F0-C8D1-555D-6D570681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C1A3EE-D613-A193-4E7D-47637E868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7536EE-1416-D2C1-18B4-754502A54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4B326-6162-DC57-3062-BC49DE9C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1900AD-9388-7AD8-EE2F-CD514C3B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D01C4B-8A63-8CF8-DFC7-088CE998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5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3C35D-B006-CF39-ACFE-B85B0FDF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964E07-F0AA-733E-7C14-6544D1F0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BB131C-BADE-8576-867D-9539C1FA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BD99B-D8C2-53D5-9217-5C237534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D5EF2-1E0A-5DBA-F718-E0676F8F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121C0-C0D5-80B0-5178-0D4D7FF5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534D4-F757-9CD3-35FD-5C819FD3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3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8A9F7-D38B-6436-AFB8-486C511C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BA0EA-A55B-7926-96B6-972D35D0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35825-63FD-1AE1-CAC2-9273660F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CB932-0535-07D4-734A-024ED32A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77142-BD43-4B63-A286-89D20279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3F0A1-505F-E79A-FE43-129E953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0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96B65-7864-3597-38C4-2006F5DA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D0C77B-D47F-C5FF-2570-B374B873B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1F4EC-064E-D0E0-FE1A-5CC0FB5BB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D1E9F-A0A0-21E6-F227-9E7E92D0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6F007-B0A0-736D-3F5B-2DC2454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ED1FF-EA82-E4EB-F8D2-E66D27EC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2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9AFA4B-E036-86FF-1C41-C948FD14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43971-7404-A53A-6345-84EBD128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BF553-A2B7-0018-C819-9C76E1B92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DD9DD-096F-2CD4-A79B-A5C66575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99BF4-8910-48BE-C110-2634A8AC1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4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417" y="1108364"/>
            <a:ext cx="4378038" cy="194829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OSS 6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b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7846A-BC30-B6D6-94A1-66C2DA3D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400" y="4906819"/>
            <a:ext cx="3842329" cy="141547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   2019202054 </a:t>
            </a:r>
            <a:r>
              <a:rPr lang="ko-KR" altLang="en-US" dirty="0">
                <a:solidFill>
                  <a:schemeClr val="bg1"/>
                </a:solidFill>
              </a:rPr>
              <a:t>조현호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2019202050 </a:t>
            </a:r>
            <a:r>
              <a:rPr lang="ko-KR" altLang="en-US" dirty="0" err="1">
                <a:solidFill>
                  <a:schemeClr val="bg1"/>
                </a:solidFill>
              </a:rPr>
              <a:t>이강현</a:t>
            </a:r>
            <a:r>
              <a:rPr lang="ko-KR" altLang="en-US" dirty="0">
                <a:solidFill>
                  <a:schemeClr val="bg1"/>
                </a:solidFill>
              </a:rPr>
              <a:t>  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2019202034 </a:t>
            </a:r>
            <a:r>
              <a:rPr lang="ko-KR" altLang="en-US" dirty="0" err="1">
                <a:solidFill>
                  <a:schemeClr val="bg1"/>
                </a:solidFill>
              </a:rPr>
              <a:t>장형범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4673600" y="535709"/>
            <a:ext cx="2844800" cy="58281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911" y="633269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v5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7846A-BC30-B6D6-94A1-66C2DA3D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073" y="3461329"/>
            <a:ext cx="7398327" cy="549562"/>
          </a:xfrm>
        </p:spPr>
        <p:txBody>
          <a:bodyPr>
            <a:noAutofit/>
          </a:bodyPr>
          <a:lstStyle/>
          <a:p>
            <a:r>
              <a:rPr lang="en-US" altLang="ko-KR" sz="250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Pythorch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아나콘다 가상환경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이용해서 학습 진행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727199" y="19950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77AD4C-41ED-D9D6-851C-0278DA387165}"/>
              </a:ext>
            </a:extLst>
          </p:cNvPr>
          <p:cNvSpPr txBox="1"/>
          <p:nvPr/>
        </p:nvSpPr>
        <p:spPr>
          <a:xfrm>
            <a:off x="798947" y="56341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2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2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8" y="1986108"/>
            <a:ext cx="2438401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Done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2512288" y="3428999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7981FD-D345-72E7-7C22-E93C96430FEC}"/>
              </a:ext>
            </a:extLst>
          </p:cNvPr>
          <p:cNvSpPr txBox="1"/>
          <p:nvPr/>
        </p:nvSpPr>
        <p:spPr>
          <a:xfrm>
            <a:off x="2763982" y="393937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09/29 – 10/05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20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4AD7D-DA93-872F-986A-28EA23EC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7" y="2069148"/>
            <a:ext cx="6132945" cy="36244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265" y="738044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수집 및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라벨링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764138" y="19950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F44BB1-34DE-C369-3F88-DD2EA4F55C72}"/>
              </a:ext>
            </a:extLst>
          </p:cNvPr>
          <p:cNvSpPr txBox="1"/>
          <p:nvPr/>
        </p:nvSpPr>
        <p:spPr>
          <a:xfrm>
            <a:off x="863593" y="56341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1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988D86B-A8BC-AE30-9FBE-415425D62115}"/>
              </a:ext>
            </a:extLst>
          </p:cNvPr>
          <p:cNvSpPr txBox="1">
            <a:spLocks/>
          </p:cNvSpPr>
          <p:nvPr/>
        </p:nvSpPr>
        <p:spPr>
          <a:xfrm>
            <a:off x="7408137" y="2637186"/>
            <a:ext cx="4535055" cy="108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게임을 직접 플레이해서 수집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9D4D3-6888-C45C-0AD3-A2320B08AFCA}"/>
              </a:ext>
            </a:extLst>
          </p:cNvPr>
          <p:cNvSpPr txBox="1"/>
          <p:nvPr/>
        </p:nvSpPr>
        <p:spPr>
          <a:xfrm>
            <a:off x="7241442" y="3865373"/>
            <a:ext cx="50867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유튜브 등 온라인 사진으로 수집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DF5E66-5568-E9B6-F157-22DC59FD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41" y="3059948"/>
            <a:ext cx="6258689" cy="32896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E21E6F-4310-B3CD-69A2-A0413F0689A3}"/>
              </a:ext>
            </a:extLst>
          </p:cNvPr>
          <p:cNvSpPr txBox="1"/>
          <p:nvPr/>
        </p:nvSpPr>
        <p:spPr>
          <a:xfrm>
            <a:off x="7408137" y="5216499"/>
            <a:ext cx="64146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</a:rPr>
              <a:t>데이터 </a:t>
            </a:r>
            <a:r>
              <a:rPr lang="en-US" altLang="ko-KR" sz="2500" dirty="0">
                <a:solidFill>
                  <a:schemeClr val="bg1"/>
                </a:solidFill>
              </a:rPr>
              <a:t>Bounding Box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Labeling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072" y="1976872"/>
            <a:ext cx="2438401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Doing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2429163" y="3429000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D6D00C-C5E6-5F58-5E1D-F0715AA8E129}"/>
              </a:ext>
            </a:extLst>
          </p:cNvPr>
          <p:cNvSpPr txBox="1"/>
          <p:nvPr/>
        </p:nvSpPr>
        <p:spPr>
          <a:xfrm>
            <a:off x="2860963" y="380105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10/05 – 10/13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89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083" y="445651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209956" y="1702661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F44BB1-34DE-C369-3F88-DD2EA4F55C72}"/>
              </a:ext>
            </a:extLst>
          </p:cNvPr>
          <p:cNvSpPr txBox="1"/>
          <p:nvPr/>
        </p:nvSpPr>
        <p:spPr>
          <a:xfrm>
            <a:off x="309411" y="271025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1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988D86B-A8BC-AE30-9FBE-415425D62115}"/>
              </a:ext>
            </a:extLst>
          </p:cNvPr>
          <p:cNvSpPr txBox="1">
            <a:spLocks/>
          </p:cNvSpPr>
          <p:nvPr/>
        </p:nvSpPr>
        <p:spPr>
          <a:xfrm>
            <a:off x="6650182" y="2063163"/>
            <a:ext cx="4821382" cy="234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엑셀파일 정리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부족한 데이터셋 확인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데이터 추가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8EBE8E-9A46-24D9-6FEE-DEAAB888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44" y="1890559"/>
            <a:ext cx="5071925" cy="45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619" y="738044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Labeling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7846A-BC30-B6D6-94A1-66C2DA3D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5854" y="2651527"/>
            <a:ext cx="3011054" cy="649083"/>
          </a:xfrm>
        </p:spPr>
        <p:txBody>
          <a:bodyPr>
            <a:normAutofit/>
          </a:bodyPr>
          <a:lstStyle/>
          <a:p>
            <a:pPr algn="l"/>
            <a:r>
              <a:rPr lang="en-US" altLang="ko-KR" sz="2500" dirty="0" err="1">
                <a:solidFill>
                  <a:schemeClr val="bg1"/>
                </a:solidFill>
              </a:rPr>
              <a:t>RoboFlow</a:t>
            </a:r>
            <a:r>
              <a:rPr lang="ko-KR" altLang="en-US" sz="2500" dirty="0">
                <a:solidFill>
                  <a:schemeClr val="bg1"/>
                </a:solidFill>
              </a:rPr>
              <a:t>이용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699492" y="19950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F44BB1-34DE-C369-3F88-DD2EA4F55C72}"/>
              </a:ext>
            </a:extLst>
          </p:cNvPr>
          <p:cNvSpPr txBox="1"/>
          <p:nvPr/>
        </p:nvSpPr>
        <p:spPr>
          <a:xfrm>
            <a:off x="798947" y="56341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2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CFB80-B879-DF28-5C16-ED8022D39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46" y="2391520"/>
            <a:ext cx="6258689" cy="3289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82AE6-29FD-2CBC-6E9C-D276093A2F6B}"/>
              </a:ext>
            </a:extLst>
          </p:cNvPr>
          <p:cNvSpPr txBox="1"/>
          <p:nvPr/>
        </p:nvSpPr>
        <p:spPr>
          <a:xfrm>
            <a:off x="7125854" y="3480028"/>
            <a:ext cx="64146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</a:rPr>
              <a:t>데이터 </a:t>
            </a:r>
            <a:r>
              <a:rPr lang="en-US" altLang="ko-KR" sz="2500" dirty="0">
                <a:solidFill>
                  <a:schemeClr val="bg1"/>
                </a:solidFill>
              </a:rPr>
              <a:t>Bounding Box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Labeling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7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38" y="420314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보고 준비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246911" y="167732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F44BB1-34DE-C369-3F88-DD2EA4F55C72}"/>
              </a:ext>
            </a:extLst>
          </p:cNvPr>
          <p:cNvSpPr txBox="1"/>
          <p:nvPr/>
        </p:nvSpPr>
        <p:spPr>
          <a:xfrm>
            <a:off x="346366" y="24568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3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8D857A-9B66-B074-182C-641F26E3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48" y="1952915"/>
            <a:ext cx="5425312" cy="41341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447BEB-782B-0B94-EA7E-D621D839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403" y="2309958"/>
            <a:ext cx="6419177" cy="39259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6FB689-5EF6-5A1D-6B66-2BF857348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159" y="2748261"/>
            <a:ext cx="5778797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1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037" y="2189308"/>
            <a:ext cx="2438401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 Do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2512290" y="41286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2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557" y="689147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7846A-BC30-B6D6-94A1-66C2DA3D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03" y="2950097"/>
            <a:ext cx="5283200" cy="551871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보고서 및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PPT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745672" y="19950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12656C-7B5C-83EB-2FDC-2B77397B2CE4}"/>
              </a:ext>
            </a:extLst>
          </p:cNvPr>
          <p:cNvSpPr txBox="1"/>
          <p:nvPr/>
        </p:nvSpPr>
        <p:spPr>
          <a:xfrm>
            <a:off x="863593" y="56341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1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4BB8396B-50A4-A86C-3CA0-54D244D442AA}"/>
              </a:ext>
            </a:extLst>
          </p:cNvPr>
          <p:cNvSpPr txBox="1">
            <a:spLocks/>
          </p:cNvSpPr>
          <p:nvPr/>
        </p:nvSpPr>
        <p:spPr>
          <a:xfrm>
            <a:off x="3075703" y="4247343"/>
            <a:ext cx="5283200" cy="551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10/16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 발표 동영상 촬영 예정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47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90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함초롬돋움</vt:lpstr>
      <vt:lpstr>Arial</vt:lpstr>
      <vt:lpstr>Rockwell Extra Bold</vt:lpstr>
      <vt:lpstr>Office 테마</vt:lpstr>
      <vt:lpstr>  OSS 6주차 </vt:lpstr>
      <vt:lpstr>Done</vt:lpstr>
      <vt:lpstr>Data 수집 및 라벨링</vt:lpstr>
      <vt:lpstr>Doing</vt:lpstr>
      <vt:lpstr>Dataset 정리</vt:lpstr>
      <vt:lpstr>Labeling</vt:lpstr>
      <vt:lpstr>중간 보고 준비</vt:lpstr>
      <vt:lpstr>To Do</vt:lpstr>
      <vt:lpstr>중간 보고</vt:lpstr>
      <vt:lpstr>Yolo v5 학습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OSS 5주차 </dc:title>
  <dc:creator>조현호</dc:creator>
  <cp:lastModifiedBy>조현호</cp:lastModifiedBy>
  <cp:revision>3</cp:revision>
  <dcterms:created xsi:type="dcterms:W3CDTF">2022-10-05T14:00:22Z</dcterms:created>
  <dcterms:modified xsi:type="dcterms:W3CDTF">2022-10-12T15:16:00Z</dcterms:modified>
</cp:coreProperties>
</file>