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4"/>
    <p:restoredTop sz="94646"/>
  </p:normalViewPr>
  <p:slideViewPr>
    <p:cSldViewPr snapToGrid="0" snapToObjects="1">
      <p:cViewPr>
        <p:scale>
          <a:sx n="78" d="100"/>
          <a:sy n="78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FF95-A505-0D4D-82D3-ED49446D44F8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4D651-558A-EE45-B21B-83718C5C99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912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제주대학교</a:t>
            </a:r>
            <a:r>
              <a:rPr kumimoji="1" lang="ko-KR" altLang="en-US" dirty="0"/>
              <a:t> 조직도 사이트를 통해 필요한</a:t>
            </a:r>
            <a:r>
              <a:rPr kumimoji="1" lang="en-US" altLang="ko-KR" dirty="0"/>
              <a:t>(</a:t>
            </a:r>
            <a:r>
              <a:rPr kumimoji="1" lang="ko-KR" altLang="en-US" dirty="0"/>
              <a:t>학우들이 잘 쓸만한 데이터만을 선정해</a:t>
            </a:r>
            <a:r>
              <a:rPr kumimoji="1" lang="en-US" altLang="ko-KR" dirty="0"/>
              <a:t>)</a:t>
            </a:r>
            <a:r>
              <a:rPr kumimoji="1" lang="ko-KR" altLang="en-US" dirty="0"/>
              <a:t> 데이터를 가져와 데이터베이스에 데이터를 저장했습니다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445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데이터베이스에</a:t>
            </a:r>
            <a:r>
              <a:rPr kumimoji="1" lang="ko-KR" altLang="en-US" dirty="0"/>
              <a:t> 저장하기 위해 </a:t>
            </a:r>
            <a:r>
              <a:rPr kumimoji="1" lang="ko-Kore-KR" altLang="en-US" dirty="0"/>
              <a:t>해당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코드를 통해 </a:t>
            </a:r>
            <a:r>
              <a:rPr kumimoji="1" lang="en-US" altLang="ko-Kore-KR" dirty="0" err="1"/>
              <a:t>ji</a:t>
            </a:r>
            <a:r>
              <a:rPr kumimoji="1" lang="en-US" altLang="ko-KR" dirty="0" err="1"/>
              <a:t>data.txt</a:t>
            </a:r>
            <a:r>
              <a:rPr kumimoji="1" lang="ko-KR" altLang="en-US" dirty="0"/>
              <a:t>에 데이터를 수집한 후 </a:t>
            </a:r>
            <a:r>
              <a:rPr kumimoji="1" lang="ko-KR" altLang="en-US" dirty="0" err="1"/>
              <a:t>파싱함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파이썬</a:t>
            </a:r>
            <a:r>
              <a:rPr kumimoji="1" lang="ko-KR" altLang="en-US" dirty="0"/>
              <a:t> 코드를 통해 오른쪽의 </a:t>
            </a:r>
            <a:r>
              <a:rPr kumimoji="1" lang="en-US" altLang="ko-KR" dirty="0" err="1"/>
              <a:t>sql</a:t>
            </a:r>
            <a:r>
              <a:rPr kumimoji="1" lang="ko-KR" altLang="en-US" dirty="0"/>
              <a:t> 파일로 변환하고 테이블을 생성함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7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데이터베이스에</a:t>
            </a:r>
            <a:r>
              <a:rPr kumimoji="1" lang="ko-KR" altLang="en-US" dirty="0"/>
              <a:t> 들어간 상태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19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데이터베이스에</a:t>
            </a:r>
            <a:r>
              <a:rPr kumimoji="1" lang="ko-KR" altLang="en-US" dirty="0"/>
              <a:t> 들어간 상태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3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그림이 들어갔으면 좋겠어요 </a:t>
            </a:r>
            <a:endParaRPr kumimoji="1" lang="en-US" altLang="ko-KR" dirty="0"/>
          </a:p>
          <a:p>
            <a:r>
              <a:rPr kumimoji="1" lang="ko-KR" altLang="en-US" dirty="0"/>
              <a:t>최대한 </a:t>
            </a:r>
            <a:r>
              <a:rPr kumimoji="1" lang="en-US" altLang="ko-KR" dirty="0"/>
              <a:t>MVC</a:t>
            </a:r>
            <a:r>
              <a:rPr kumimoji="1" lang="ko-KR" altLang="en-US" dirty="0"/>
              <a:t>패턴을 사용해보려고 노력했다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065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그림이 들어갔으면 좋겠어요 </a:t>
            </a:r>
            <a:endParaRPr kumimoji="1" lang="en-US" altLang="ko-KR" dirty="0"/>
          </a:p>
          <a:p>
            <a:r>
              <a:rPr kumimoji="1" lang="ko-KR" altLang="en-US" dirty="0"/>
              <a:t>최대한 </a:t>
            </a:r>
            <a:r>
              <a:rPr kumimoji="1" lang="en-US" altLang="ko-KR" dirty="0"/>
              <a:t>MVC</a:t>
            </a:r>
            <a:r>
              <a:rPr kumimoji="1" lang="ko-KR" altLang="en-US" dirty="0"/>
              <a:t>패턴을 사용해보려고 노력했다</a:t>
            </a:r>
            <a:r>
              <a:rPr kumimoji="1" lang="en-US" altLang="ko-KR" dirty="0"/>
              <a:t>.</a:t>
            </a:r>
            <a:r>
              <a:rPr kumimoji="1" lang="ko-KR" altLang="en-US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86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그림이 들어갔으면 좋겠어요 </a:t>
            </a:r>
            <a:endParaRPr kumimoji="1" lang="en-US" altLang="ko-KR" dirty="0"/>
          </a:p>
          <a:p>
            <a:r>
              <a:rPr kumimoji="1" lang="ko-KR" altLang="en-US" dirty="0"/>
              <a:t>최대한 </a:t>
            </a:r>
            <a:r>
              <a:rPr kumimoji="1" lang="en-US" altLang="ko-KR" dirty="0"/>
              <a:t>MVC</a:t>
            </a:r>
            <a:r>
              <a:rPr kumimoji="1" lang="ko-KR" altLang="en-US" dirty="0"/>
              <a:t>패턴을 사용해보려고 노력했다</a:t>
            </a:r>
            <a:r>
              <a:rPr kumimoji="1" lang="en-US" altLang="ko-KR" dirty="0"/>
              <a:t>.</a:t>
            </a:r>
            <a:r>
              <a:rPr kumimoji="1" lang="ko-KR" altLang="en-US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4D651-558A-EE45-B21B-83718C5C99B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424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1EDB-F068-5D4F-BC06-3EEBE5753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B5E7A-82D9-8043-AF8C-98E2CF9B0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F5619-CE82-3D40-8198-57285EAB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B4038-3CA5-0A4F-97B0-6ACE383E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9BF72-7606-9644-B960-786BDE3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44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2B11-FF9C-6845-ABA4-77349217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34447-A6C5-204F-AD2D-0F43B662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3B425-BF0B-0D43-B7E6-BEA6384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FA547-D5A2-5348-9F61-E011603B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128-37C2-7148-8AA2-DC09F5C0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19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C37046-96CE-3E48-9D1B-48706CC89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8AB58-71E3-2C4C-9C3D-849D636C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49C5F-00E9-1B48-8A13-7949D492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7A8D2-F3B4-EB40-A86B-3044ABD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ABA7D-219D-524C-8ADB-FED7E0D1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9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BA00-50BF-6147-9B19-E1DD859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DF074-5DFA-7340-B6E2-00FDA01C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2DD3A-364D-454D-9DEC-6F95627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CFFA2-21F6-1146-B0B9-AF16CA39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EA83E-2E3D-1845-A8DD-EB02D9FA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356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FED58-1544-784D-9A03-4F91426F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76D84-A385-9D4B-A6FE-512213D1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967D-F7B7-3647-A0B0-927A5EB4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459B6-10A0-044F-9DC7-DAD0129E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A027C-BDC4-E94D-92A7-4E79BFBD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692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6C05-BF86-F146-8A1F-3592DA45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67D3A-A3E9-3042-86A7-D4A066FD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24DD5-B155-CF4E-ABBA-D2C7786F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572F0-1A46-D540-B58C-66B432F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BA0D-1E3F-9B43-8D9C-46A9F3C2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A1558-1F83-014F-BC97-ABF2886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3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610B0-9C34-FE4C-8A7E-0C016F75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51491-8A75-AE4F-A793-BB42D9BD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39199-3E55-5D4D-A084-3DC6BBB8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68A261-D774-ED4D-A51E-15A531F9F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A7DE5-0403-0140-8780-F561050A0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30B1D-0A05-3043-9AD4-B75A1247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BCF15F-B7DF-C145-9C4F-352C1CAE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265019-261B-3141-8016-DF8C5EAB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7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4529F-57D2-4848-89CB-12AA8621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15EAAD-4BF4-704B-B28B-B6802BF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0C7841-0906-9F43-9976-552F6FD8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E6CC-E5C7-B540-B369-5E5D0150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4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8C7691-5F58-DC41-83A5-F2DFE0AF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8CAD7-8EEB-E14D-99E3-556142C7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9716D6-D1EE-524F-86AC-208A2DA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49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45EB3-5C5A-884A-BFB7-592AE4B6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73903-E3EA-EC49-9EC4-D16514CD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02B68-BE2C-0744-BD5F-E8A51089C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0109F-9562-E249-AB17-9A7FAC7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83D64-796B-6A47-A4D4-70E1733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F7321-F046-7D42-8183-DECB5F66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14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CCDF0-933F-9C43-B387-A4A090A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C5349F-9F38-8949-B948-50066047C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B25B-C6D2-0F49-8835-912B0E65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53079-96C9-6544-BFC9-2A910199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B9C24-692E-824E-A115-F0863B7C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7CED4-D043-C04B-8DFF-5B029E89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8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F7387-486A-AF4F-80D6-C90ABDA7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300F6-9529-E74F-AB17-3EB7A32A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80FA0-2BD3-4645-9FFC-588E2CAE9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C3C2-EB96-AE40-9446-C28B665FC20C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22723-67A3-934B-92DD-6AF36DF1B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29309-58E2-F14E-847E-B288B953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F392-3408-6F40-BBD2-9EC3F2D69A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985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ngu4.tistory.com/3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A2FE4-AE9C-834F-9FFA-73A3EEECF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41" y="2365792"/>
            <a:ext cx="9144000" cy="2387600"/>
          </a:xfrm>
        </p:spPr>
        <p:txBody>
          <a:bodyPr/>
          <a:lstStyle/>
          <a:p>
            <a:r>
              <a:rPr kumimoji="1" lang="ko-KR" altLang="en-US" dirty="0" err="1"/>
              <a:t>찾아드리미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1EC6C-A208-3C45-BAD1-CAB4D1B5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9366" y="4984789"/>
            <a:ext cx="9144000" cy="1655762"/>
          </a:xfrm>
        </p:spPr>
        <p:txBody>
          <a:bodyPr/>
          <a:lstStyle/>
          <a:p>
            <a:r>
              <a:rPr kumimoji="1" lang="ko-Kore-KR" altLang="en-US" dirty="0"/>
              <a:t>박지현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임동휘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부연지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송금미</a:t>
            </a:r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772174-393D-254B-9B65-233AC9150873}"/>
              </a:ext>
            </a:extLst>
          </p:cNvPr>
          <p:cNvSpPr txBox="1">
            <a:spLocks/>
          </p:cNvSpPr>
          <p:nvPr/>
        </p:nvSpPr>
        <p:spPr>
          <a:xfrm>
            <a:off x="0" y="-488368"/>
            <a:ext cx="7311483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842D3B0-1FBA-CD4D-92F2-B8DD4878AC00}"/>
              </a:ext>
            </a:extLst>
          </p:cNvPr>
          <p:cNvSpPr txBox="1">
            <a:spLocks/>
          </p:cNvSpPr>
          <p:nvPr/>
        </p:nvSpPr>
        <p:spPr>
          <a:xfrm>
            <a:off x="-1215483" y="434919"/>
            <a:ext cx="7311483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2022.06.21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85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1521-E5CD-3C45-B7B6-09C382D8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오픈소스개발방법론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AC837-DCF7-CE4B-933A-BC253519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4.Servlet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JSP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ore-KR" altLang="en-US" dirty="0"/>
              <a:t>내용</a:t>
            </a:r>
            <a:r>
              <a:rPr kumimoji="1" lang="ko-KR" altLang="en-US" dirty="0"/>
              <a:t> 설명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593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1521-E5CD-3C45-B7B6-09C382D8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오픈소스개발방법론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AC837-DCF7-CE4B-933A-BC253519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4.Servlet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JSP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ore-KR" altLang="en-US" dirty="0"/>
              <a:t>내용</a:t>
            </a:r>
            <a:r>
              <a:rPr kumimoji="1" lang="ko-KR" altLang="en-US" dirty="0"/>
              <a:t> 설명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참고사이트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" altLang="ko-Kore-KR" dirty="0">
                <a:hlinkClick r:id="rId2"/>
              </a:rPr>
              <a:t>https://bangu4.tistory.com/35</a:t>
            </a:r>
            <a:endParaRPr kumimoji="1" lang="en" altLang="ko-Kore-KR" dirty="0"/>
          </a:p>
          <a:p>
            <a:pPr marL="0" indent="0">
              <a:buNone/>
            </a:pPr>
            <a:r>
              <a:rPr kumimoji="1" lang="en" altLang="ko-Kore-KR" dirty="0"/>
              <a:t>https://</a:t>
            </a:r>
            <a:r>
              <a:rPr kumimoji="1" lang="en" altLang="ko-Kore-KR" dirty="0" err="1"/>
              <a:t>swjeong.tistory.com</a:t>
            </a:r>
            <a:r>
              <a:rPr kumimoji="1" lang="en" altLang="ko-Kore-KR" dirty="0"/>
              <a:t>/13?category=778820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542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1521-E5CD-3C45-B7B6-09C382D8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오픈소스개발방법론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AC837-DCF7-CE4B-933A-BC253519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5.MVC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2BF0EB-758A-0147-84AF-DC3C888E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15" y="2531835"/>
            <a:ext cx="7366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2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1521-E5CD-3C45-B7B6-09C382D8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오픈소스개발방법론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AC837-DCF7-CE4B-933A-BC253519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6.Git </a:t>
            </a:r>
            <a:r>
              <a:rPr kumimoji="1" lang="ko-KR" altLang="en-US" dirty="0"/>
              <a:t>사용내역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ore-KR" altLang="en-US" dirty="0"/>
              <a:t>넣을</a:t>
            </a:r>
            <a:r>
              <a:rPr kumimoji="1" lang="ko-KR" altLang="en-US" dirty="0"/>
              <a:t> 수 있는 건 다 넣을까요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아니면 </a:t>
            </a:r>
            <a:r>
              <a:rPr kumimoji="1" lang="ko-KR" altLang="en-US" dirty="0" err="1"/>
              <a:t>자세한건</a:t>
            </a:r>
            <a:r>
              <a:rPr kumimoji="1" lang="ko-KR" altLang="en-US" dirty="0"/>
              <a:t> 당일 발표할 때 </a:t>
            </a:r>
            <a:r>
              <a:rPr kumimoji="1" lang="en-US" altLang="ko-KR" dirty="0" err="1"/>
              <a:t>github</a:t>
            </a:r>
            <a:r>
              <a:rPr kumimoji="1" lang="ko-KR" altLang="en-US" dirty="0"/>
              <a:t> 들어가서 보여주는 것도 하나의 </a:t>
            </a:r>
            <a:r>
              <a:rPr kumimoji="1" lang="ko-KR" altLang="en-US" dirty="0" err="1"/>
              <a:t>방안이고요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61546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1521-E5CD-3C45-B7B6-09C382D8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오픈소스개발방법론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AC837-DCF7-CE4B-933A-BC253519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7.</a:t>
            </a:r>
            <a:r>
              <a:rPr kumimoji="1" lang="ko-KR" altLang="en-US" dirty="0"/>
              <a:t>시연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9986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 err="1"/>
              <a:t>제안배경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찾아드리미가</a:t>
            </a:r>
            <a:r>
              <a:rPr kumimoji="1" lang="ko-KR" altLang="en-US" dirty="0"/>
              <a:t> 왜 나왔는지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역할분담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4.Servlet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JSP</a:t>
            </a:r>
          </a:p>
          <a:p>
            <a:pPr marL="0" indent="0">
              <a:buNone/>
            </a:pPr>
            <a:r>
              <a:rPr kumimoji="1" lang="en-US" altLang="ko-KR" dirty="0"/>
              <a:t>5.MVC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6.Git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커밋내역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 log </a:t>
            </a:r>
            <a:r>
              <a:rPr kumimoji="1" lang="ko-KR" altLang="en-US" dirty="0"/>
              <a:t>등 이번 프로젝트 진행하며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 사용한 내역들을 설명할 예정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7.</a:t>
            </a:r>
            <a:r>
              <a:rPr kumimoji="1" lang="ko-KR" altLang="en-US" dirty="0"/>
              <a:t> 시연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900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 err="1"/>
              <a:t>제안배경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찾아드리미가</a:t>
            </a:r>
            <a:r>
              <a:rPr kumimoji="1" lang="ko-KR" altLang="en-US" dirty="0"/>
              <a:t> 왜 나왔는지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처음엔 </a:t>
            </a:r>
            <a:r>
              <a:rPr kumimoji="1" lang="ko-KR" altLang="en-US" dirty="0" err="1"/>
              <a:t>하영드리미에서</a:t>
            </a:r>
            <a:r>
              <a:rPr kumimoji="1" lang="ko-KR" altLang="en-US" dirty="0"/>
              <a:t> 중구난방으로 정보가 달리는 부분을 캐치해 보완하고 싶었으나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데이터 수집 불가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제주대학교 학우들을 위한 것을 만들자는 초기 목적에서 파생한 </a:t>
            </a:r>
            <a:r>
              <a:rPr kumimoji="1" lang="ko-KR" altLang="en-US" dirty="0" err="1"/>
              <a:t>찾아드리미</a:t>
            </a:r>
            <a:r>
              <a:rPr kumimoji="1" lang="ko-KR" altLang="en-US" dirty="0"/>
              <a:t> 탄생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5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 err="1"/>
              <a:t>제안배경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찾아드리미란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0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역할분담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2B666FD-5949-A949-A71E-B9AF64A6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5" y="2967019"/>
            <a:ext cx="8089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7713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데이터 수집 </a:t>
            </a:r>
            <a:endParaRPr kumimoji="1"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7EF7695-2E70-0442-9622-330AEE47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14" y="1757949"/>
            <a:ext cx="6209371" cy="34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7713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데이터 수집 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2CDD9E-1695-1C4F-B819-52448C71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7475"/>
            <a:ext cx="5257800" cy="51054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D0349F0-271C-4541-95E9-9758369D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61" y="1387475"/>
            <a:ext cx="5257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7713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데이터 수집 </a:t>
            </a:r>
            <a:endParaRPr kumimoji="1"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F4E34FB-9E2D-4340-B9E6-B43B164F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7" y="2501900"/>
            <a:ext cx="5118100" cy="185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7FCC3-E841-D447-B2A2-6261A198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77" y="4657700"/>
            <a:ext cx="9233210" cy="16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E969-0B07-A44E-8A7B-E48455D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365125"/>
            <a:ext cx="5986346" cy="31591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오픈소스개발방법론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B564-C553-574A-BD13-C8747FE0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7713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데이터 수집 </a:t>
            </a:r>
            <a:endParaRPr kumimoji="1"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F4E34FB-9E2D-4340-B9E6-B43B164F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7" y="2501900"/>
            <a:ext cx="5118100" cy="185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7FCC3-E841-D447-B2A2-6261A198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77" y="4657700"/>
            <a:ext cx="9233210" cy="16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275</Words>
  <Application>Microsoft Macintosh PowerPoint</Application>
  <PresentationFormat>와이드스크린</PresentationFormat>
  <Paragraphs>72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찾아드리미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  <vt:lpstr>오픈소스개발방법론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찾아드리미</dc:title>
  <dc:creator>박지현</dc:creator>
  <cp:lastModifiedBy>박지현</cp:lastModifiedBy>
  <cp:revision>3</cp:revision>
  <dcterms:created xsi:type="dcterms:W3CDTF">2022-06-17T10:14:12Z</dcterms:created>
  <dcterms:modified xsi:type="dcterms:W3CDTF">2022-06-17T13:20:45Z</dcterms:modified>
</cp:coreProperties>
</file>