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E8BA-DC60-4B90-B41C-2E99493F9AD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MV639565 Therapeutic Efficacy">
            <a:extLst>
              <a:ext uri="{FF2B5EF4-FFF2-40B4-BE49-F238E27FC236}">
                <a16:creationId xmlns:a16="http://schemas.microsoft.com/office/drawing/2014/main" id="{EC77AE05-6FE1-4484-9D11-7E71C7CEA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46"/>
          <a:stretch/>
        </p:blipFill>
        <p:spPr bwMode="auto">
          <a:xfrm>
            <a:off x="4572000" y="1282148"/>
            <a:ext cx="4422226" cy="322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MV639565 Therapeutic Efficacy">
            <a:extLst>
              <a:ext uri="{FF2B5EF4-FFF2-40B4-BE49-F238E27FC236}">
                <a16:creationId xmlns:a16="http://schemas.microsoft.com/office/drawing/2014/main" id="{34A48EF2-2069-4666-9CE0-5A0527DF6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7" t="14690" r="1160" b="18980"/>
          <a:stretch/>
        </p:blipFill>
        <p:spPr bwMode="auto">
          <a:xfrm>
            <a:off x="1" y="1669774"/>
            <a:ext cx="4721235" cy="283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06A0CE-8ABB-4381-9775-35938F953132}"/>
              </a:ext>
            </a:extLst>
          </p:cNvPr>
          <p:cNvSpPr txBox="1"/>
          <p:nvPr/>
        </p:nvSpPr>
        <p:spPr>
          <a:xfrm>
            <a:off x="1" y="142957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73C18-EBD7-4FD4-9A80-B33242E844D9}"/>
              </a:ext>
            </a:extLst>
          </p:cNvPr>
          <p:cNvSpPr txBox="1"/>
          <p:nvPr/>
        </p:nvSpPr>
        <p:spPr>
          <a:xfrm>
            <a:off x="4691268" y="142957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89A8FC-08AF-4612-B9B5-AC521E4493BE}"/>
              </a:ext>
            </a:extLst>
          </p:cNvPr>
          <p:cNvCxnSpPr/>
          <p:nvPr/>
        </p:nvCxnSpPr>
        <p:spPr>
          <a:xfrm>
            <a:off x="4638260" y="1282148"/>
            <a:ext cx="0" cy="3223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7753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slide 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lide size" id="{F3B8126D-D550-4D5E-B689-A3068A29D7E7}" vid="{6A8C7D88-DC7A-45FD-9813-3F58E7D12E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Standard slide size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Klug</dc:creator>
  <cp:lastModifiedBy>Dana Klug</cp:lastModifiedBy>
  <cp:revision>1</cp:revision>
  <dcterms:created xsi:type="dcterms:W3CDTF">2019-08-24T14:11:55Z</dcterms:created>
  <dcterms:modified xsi:type="dcterms:W3CDTF">2019-08-24T14:15:10Z</dcterms:modified>
</cp:coreProperties>
</file>