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E8BA-DC60-4B90-B41C-2E99493F9AD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B35EB6-11CE-4910-ADEB-596A7AE08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435182"/>
            <a:ext cx="3802043" cy="273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02946B-C1C3-499F-B24A-2349998CC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57" y="1223238"/>
            <a:ext cx="3447014" cy="315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A31E61-72B2-4C29-9AC6-31F2B7AA3C2F}"/>
              </a:ext>
            </a:extLst>
          </p:cNvPr>
          <p:cNvSpPr txBox="1"/>
          <p:nvPr/>
        </p:nvSpPr>
        <p:spPr>
          <a:xfrm>
            <a:off x="609601" y="125051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53D69-E3A8-43BD-A775-471F9CE53F71}"/>
              </a:ext>
            </a:extLst>
          </p:cNvPr>
          <p:cNvSpPr txBox="1"/>
          <p:nvPr/>
        </p:nvSpPr>
        <p:spPr>
          <a:xfrm>
            <a:off x="4732357" y="125051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0041696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slide 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lide size" id="{F3B8126D-D550-4D5E-B689-A3068A29D7E7}" vid="{6A8C7D88-DC7A-45FD-9813-3F58E7D12E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Standard slide size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Klug</dc:creator>
  <cp:lastModifiedBy>Dana Klug</cp:lastModifiedBy>
  <cp:revision>2</cp:revision>
  <dcterms:created xsi:type="dcterms:W3CDTF">2019-08-28T10:48:36Z</dcterms:created>
  <dcterms:modified xsi:type="dcterms:W3CDTF">2019-08-28T10:53:43Z</dcterms:modified>
</cp:coreProperties>
</file>