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MV639565 Therapeutic Efficacy">
            <a:extLst>
              <a:ext uri="{FF2B5EF4-FFF2-40B4-BE49-F238E27FC236}">
                <a16:creationId xmlns:a16="http://schemas.microsoft.com/office/drawing/2014/main" id="{EC77AE05-6FE1-4484-9D11-7E71C7CEA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6"/>
          <a:stretch/>
        </p:blipFill>
        <p:spPr bwMode="auto">
          <a:xfrm>
            <a:off x="3665102" y="1614241"/>
            <a:ext cx="5329124" cy="38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6A0CE-8ABB-4381-9775-35938F953132}"/>
              </a:ext>
            </a:extLst>
          </p:cNvPr>
          <p:cNvSpPr txBox="1"/>
          <p:nvPr/>
        </p:nvSpPr>
        <p:spPr>
          <a:xfrm>
            <a:off x="1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3C18-EBD7-4FD4-9A80-B33242E844D9}"/>
              </a:ext>
            </a:extLst>
          </p:cNvPr>
          <p:cNvSpPr txBox="1"/>
          <p:nvPr/>
        </p:nvSpPr>
        <p:spPr>
          <a:xfrm>
            <a:off x="4691268" y="14295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9A8FC-08AF-4612-B9B5-AC521E4493BE}"/>
              </a:ext>
            </a:extLst>
          </p:cNvPr>
          <p:cNvCxnSpPr>
            <a:cxnSpLocks/>
          </p:cNvCxnSpPr>
          <p:nvPr/>
        </p:nvCxnSpPr>
        <p:spPr>
          <a:xfrm flipH="1">
            <a:off x="3807697" y="1282148"/>
            <a:ext cx="2091" cy="399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7635A68-0ADF-4BB3-8C21-CE72E4AEB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6459"/>
              </p:ext>
            </p:extLst>
          </p:nvPr>
        </p:nvGraphicFramePr>
        <p:xfrm>
          <a:off x="709449" y="1521222"/>
          <a:ext cx="2294918" cy="195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529945" imgH="1302712" progId="ChemDraw.Document.6.0">
                  <p:embed/>
                </p:oleObj>
              </mc:Choice>
              <mc:Fallback>
                <p:oleObj name="CS ChemDraw Drawing" r:id="rId3" imgW="1529945" imgH="13027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49" y="1521222"/>
                        <a:ext cx="2294918" cy="195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5288D5-4E07-4E64-8CD5-EA04F0A656FC}"/>
              </a:ext>
            </a:extLst>
          </p:cNvPr>
          <p:cNvSpPr txBox="1"/>
          <p:nvPr/>
        </p:nvSpPr>
        <p:spPr>
          <a:xfrm>
            <a:off x="149774" y="3509870"/>
            <a:ext cx="159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MMV639565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H, 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</a:t>
            </a:r>
          </a:p>
          <a:p>
            <a:pPr algn="ctr"/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0.091 µM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82547-75B3-4122-8AA9-032FB960AF05}"/>
              </a:ext>
            </a:extLst>
          </p:cNvPr>
          <p:cNvSpPr txBox="1"/>
          <p:nvPr/>
        </p:nvSpPr>
        <p:spPr>
          <a:xfrm>
            <a:off x="1970707" y="3509870"/>
            <a:ext cx="1734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MMV669844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</a:t>
            </a:r>
          </a:p>
          <a:p>
            <a:pPr algn="ctr"/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0.040 µM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76F81-120C-4D3F-9E3B-A8F2CC658369}"/>
              </a:ext>
            </a:extLst>
          </p:cNvPr>
          <p:cNvSpPr txBox="1"/>
          <p:nvPr/>
        </p:nvSpPr>
        <p:spPr>
          <a:xfrm>
            <a:off x="939830" y="4283114"/>
            <a:ext cx="1834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MMV670652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OCF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 R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</a:t>
            </a:r>
          </a:p>
          <a:p>
            <a:pPr algn="ctr"/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0.017 µM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Standard slide size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4</cp:revision>
  <dcterms:created xsi:type="dcterms:W3CDTF">2019-08-24T14:11:55Z</dcterms:created>
  <dcterms:modified xsi:type="dcterms:W3CDTF">2021-07-02T08:55:45Z</dcterms:modified>
</cp:coreProperties>
</file>