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4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0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2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8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2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5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3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6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108A-4699-4B48-87C6-9BE21831426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172" y="313414"/>
            <a:ext cx="27099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Representative</a:t>
            </a:r>
          </a:p>
          <a:p>
            <a:pPr algn="ctr"/>
            <a:r>
              <a:rPr lang="en-US" sz="3200" dirty="0" smtClean="0"/>
              <a:t>Compound pic</a:t>
            </a:r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X examples</a:t>
            </a:r>
          </a:p>
          <a:p>
            <a:pPr algn="ctr"/>
            <a:r>
              <a:rPr lang="en-US" sz="3200" dirty="0" smtClean="0"/>
              <a:t>Potent in vivo</a:t>
            </a:r>
          </a:p>
          <a:p>
            <a:pPr algn="ctr"/>
            <a:r>
              <a:rPr lang="en-US" sz="3200" dirty="0" smtClean="0"/>
              <a:t>(key data)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65190" y="597778"/>
            <a:ext cx="383510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[Image of PfATP4]</a:t>
            </a:r>
          </a:p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Mechanism of Action:</a:t>
            </a:r>
          </a:p>
          <a:p>
            <a:pPr algn="ctr"/>
            <a:r>
              <a:rPr lang="en-US" sz="3200" dirty="0" smtClean="0"/>
              <a:t>PfATP4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6782" y="5235775"/>
            <a:ext cx="7620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All data public domain through open source consortium</a:t>
            </a:r>
          </a:p>
          <a:p>
            <a:pPr algn="ctr"/>
            <a:r>
              <a:rPr lang="en-US" sz="3200" dirty="0" smtClean="0"/>
              <a:t>[OSM logo]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University of Sydney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Todd</dc:creator>
  <cp:lastModifiedBy>Matthew Todd</cp:lastModifiedBy>
  <cp:revision>1</cp:revision>
  <dcterms:created xsi:type="dcterms:W3CDTF">2018-04-19T00:02:55Z</dcterms:created>
  <dcterms:modified xsi:type="dcterms:W3CDTF">2018-04-19T00:05:56Z</dcterms:modified>
</cp:coreProperties>
</file>