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6F3C1-FC64-0A49-8936-A195AB376D30}" v="2" dt="2021-07-25T16:19:4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ase" userId="acbd0563-d1ef-4400-bc73-e2025cf1c29f" providerId="ADAL" clId="{2A46F3C1-FC64-0A49-8936-A195AB376D30}"/>
    <pc:docChg chg="modSld">
      <pc:chgData name="Smith, Chase" userId="acbd0563-d1ef-4400-bc73-e2025cf1c29f" providerId="ADAL" clId="{2A46F3C1-FC64-0A49-8936-A195AB376D30}" dt="2021-07-25T16:19:41.870" v="45" actId="164"/>
      <pc:docMkLst>
        <pc:docMk/>
      </pc:docMkLst>
      <pc:sldChg chg="addSp delSp modSp mod">
        <pc:chgData name="Smith, Chase" userId="acbd0563-d1ef-4400-bc73-e2025cf1c29f" providerId="ADAL" clId="{2A46F3C1-FC64-0A49-8936-A195AB376D30}" dt="2021-07-25T16:19:41.870" v="45" actId="164"/>
        <pc:sldMkLst>
          <pc:docMk/>
          <pc:sldMk cId="2496277537" sldId="256"/>
        </pc:sldMkLst>
        <pc:spChg chg="mod topLvl">
          <ac:chgData name="Smith, Chase" userId="acbd0563-d1ef-4400-bc73-e2025cf1c29f" providerId="ADAL" clId="{2A46F3C1-FC64-0A49-8936-A195AB376D30}" dt="2021-07-25T16:19:41.870" v="45" actId="164"/>
          <ac:spMkLst>
            <pc:docMk/>
            <pc:sldMk cId="2496277537" sldId="256"/>
            <ac:spMk id="3" creationId="{425288D5-4E07-4E64-8CD5-EA04F0A656FC}"/>
          </ac:spMkLst>
        </pc:spChg>
        <pc:spChg chg="mod topLvl">
          <ac:chgData name="Smith, Chase" userId="acbd0563-d1ef-4400-bc73-e2025cf1c29f" providerId="ADAL" clId="{2A46F3C1-FC64-0A49-8936-A195AB376D30}" dt="2021-07-25T16:19:41.870" v="45" actId="164"/>
          <ac:spMkLst>
            <pc:docMk/>
            <pc:sldMk cId="2496277537" sldId="256"/>
            <ac:spMk id="4" creationId="{DF06A0CE-8ABB-4381-9775-35938F953132}"/>
          </ac:spMkLst>
        </pc:spChg>
        <pc:spChg chg="mod topLvl">
          <ac:chgData name="Smith, Chase" userId="acbd0563-d1ef-4400-bc73-e2025cf1c29f" providerId="ADAL" clId="{2A46F3C1-FC64-0A49-8936-A195AB376D30}" dt="2021-07-25T16:19:41.870" v="45" actId="164"/>
          <ac:spMkLst>
            <pc:docMk/>
            <pc:sldMk cId="2496277537" sldId="256"/>
            <ac:spMk id="7" creationId="{DE373C18-EBD7-4FD4-9A80-B33242E844D9}"/>
          </ac:spMkLst>
        </pc:spChg>
        <pc:spChg chg="mod topLvl">
          <ac:chgData name="Smith, Chase" userId="acbd0563-d1ef-4400-bc73-e2025cf1c29f" providerId="ADAL" clId="{2A46F3C1-FC64-0A49-8936-A195AB376D30}" dt="2021-07-25T16:19:41.870" v="45" actId="164"/>
          <ac:spMkLst>
            <pc:docMk/>
            <pc:sldMk cId="2496277537" sldId="256"/>
            <ac:spMk id="10" creationId="{93182547-75B3-4122-8AA9-032FB960AF05}"/>
          </ac:spMkLst>
        </pc:spChg>
        <pc:spChg chg="mod topLvl">
          <ac:chgData name="Smith, Chase" userId="acbd0563-d1ef-4400-bc73-e2025cf1c29f" providerId="ADAL" clId="{2A46F3C1-FC64-0A49-8936-A195AB376D30}" dt="2021-07-25T16:19:41.870" v="45" actId="164"/>
          <ac:spMkLst>
            <pc:docMk/>
            <pc:sldMk cId="2496277537" sldId="256"/>
            <ac:spMk id="12" creationId="{E9076F81-120C-4D3F-9E3B-A8F2CC658369}"/>
          </ac:spMkLst>
        </pc:spChg>
        <pc:grpChg chg="add mod">
          <ac:chgData name="Smith, Chase" userId="acbd0563-d1ef-4400-bc73-e2025cf1c29f" providerId="ADAL" clId="{2A46F3C1-FC64-0A49-8936-A195AB376D30}" dt="2021-07-25T16:19:41.870" v="45" actId="164"/>
          <ac:grpSpMkLst>
            <pc:docMk/>
            <pc:sldMk cId="2496277537" sldId="256"/>
            <ac:grpSpMk id="2" creationId="{BFD31D20-949C-0040-974F-E599D27F741C}"/>
          </ac:grpSpMkLst>
        </pc:grpChg>
        <pc:grpChg chg="del">
          <ac:chgData name="Smith, Chase" userId="acbd0563-d1ef-4400-bc73-e2025cf1c29f" providerId="ADAL" clId="{2A46F3C1-FC64-0A49-8936-A195AB376D30}" dt="2021-07-25T16:17:42.574" v="0" actId="165"/>
          <ac:grpSpMkLst>
            <pc:docMk/>
            <pc:sldMk cId="2496277537" sldId="256"/>
            <ac:grpSpMk id="8" creationId="{261797BB-1A33-E040-A084-76654829C70E}"/>
          </ac:grpSpMkLst>
        </pc:grpChg>
        <pc:picChg chg="mod topLvl">
          <ac:chgData name="Smith, Chase" userId="acbd0563-d1ef-4400-bc73-e2025cf1c29f" providerId="ADAL" clId="{2A46F3C1-FC64-0A49-8936-A195AB376D30}" dt="2021-07-25T16:19:41.870" v="45" actId="164"/>
          <ac:picMkLst>
            <pc:docMk/>
            <pc:sldMk cId="2496277537" sldId="256"/>
            <ac:picMk id="5" creationId="{19C46DF2-D708-7F49-9E3F-51A3C1FEE88D}"/>
          </ac:picMkLst>
        </pc:picChg>
        <pc:picChg chg="mod topLvl">
          <ac:chgData name="Smith, Chase" userId="acbd0563-d1ef-4400-bc73-e2025cf1c29f" providerId="ADAL" clId="{2A46F3C1-FC64-0A49-8936-A195AB376D30}" dt="2021-07-25T16:19:41.870" v="45" actId="164"/>
          <ac:picMkLst>
            <pc:docMk/>
            <pc:sldMk cId="2496277537" sldId="256"/>
            <ac:picMk id="1026" creationId="{EC77AE05-6FE1-4484-9D11-7E71C7CEA9D4}"/>
          </ac:picMkLst>
        </pc:picChg>
        <pc:cxnChg chg="mod topLvl">
          <ac:chgData name="Smith, Chase" userId="acbd0563-d1ef-4400-bc73-e2025cf1c29f" providerId="ADAL" clId="{2A46F3C1-FC64-0A49-8936-A195AB376D30}" dt="2021-07-25T16:19:41.870" v="45" actId="164"/>
          <ac:cxnSpMkLst>
            <pc:docMk/>
            <pc:sldMk cId="2496277537" sldId="256"/>
            <ac:cxnSpMk id="6" creationId="{F989A8FC-08AF-4612-B9B5-AC521E4493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D31D20-949C-0040-974F-E599D27F741C}"/>
              </a:ext>
            </a:extLst>
          </p:cNvPr>
          <p:cNvGrpSpPr/>
          <p:nvPr/>
        </p:nvGrpSpPr>
        <p:grpSpPr>
          <a:xfrm>
            <a:off x="1" y="1282148"/>
            <a:ext cx="8994225" cy="4216769"/>
            <a:chOff x="1" y="1282148"/>
            <a:chExt cx="8994225" cy="4216769"/>
          </a:xfrm>
        </p:grpSpPr>
        <p:pic>
          <p:nvPicPr>
            <p:cNvPr id="1026" name="Picture 2" descr="MMV639565 Therapeutic Efficacy">
              <a:extLst>
                <a:ext uri="{FF2B5EF4-FFF2-40B4-BE49-F238E27FC236}">
                  <a16:creationId xmlns:a16="http://schemas.microsoft.com/office/drawing/2014/main" id="{EC77AE05-6FE1-4484-9D11-7E71C7CEA9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46"/>
            <a:stretch/>
          </p:blipFill>
          <p:spPr bwMode="auto">
            <a:xfrm>
              <a:off x="3665102" y="1614241"/>
              <a:ext cx="5329124" cy="3884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06A0CE-8ABB-4381-9775-35938F953132}"/>
                </a:ext>
              </a:extLst>
            </p:cNvPr>
            <p:cNvSpPr txBox="1"/>
            <p:nvPr/>
          </p:nvSpPr>
          <p:spPr>
            <a:xfrm>
              <a:off x="1" y="142957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373C18-EBD7-4FD4-9A80-B33242E844D9}"/>
                </a:ext>
              </a:extLst>
            </p:cNvPr>
            <p:cNvSpPr txBox="1"/>
            <p:nvPr/>
          </p:nvSpPr>
          <p:spPr>
            <a:xfrm>
              <a:off x="4691268" y="142957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989A8FC-08AF-4612-B9B5-AC521E449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7697" y="1282148"/>
              <a:ext cx="2091" cy="3992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5288D5-4E07-4E64-8CD5-EA04F0A656FC}"/>
                </a:ext>
              </a:extLst>
            </p:cNvPr>
            <p:cNvSpPr txBox="1"/>
            <p:nvPr/>
          </p:nvSpPr>
          <p:spPr>
            <a:xfrm>
              <a:off x="1994705" y="3509870"/>
              <a:ext cx="18096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OSM-S-272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H, 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=Cl</a:t>
              </a:r>
            </a:p>
            <a:p>
              <a:pPr algn="ctr"/>
              <a:r>
                <a:rPr lang="en-US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Pf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EC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0.091 µM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182547-75B3-4122-8AA9-032FB960AF05}"/>
                </a:ext>
              </a:extLst>
            </p:cNvPr>
            <p:cNvSpPr txBox="1"/>
            <p:nvPr/>
          </p:nvSpPr>
          <p:spPr>
            <a:xfrm>
              <a:off x="127433" y="3509870"/>
              <a:ext cx="181171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OSM-S-218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OCH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CN</a:t>
              </a:r>
            </a:p>
            <a:p>
              <a:pPr algn="ctr"/>
              <a:r>
                <a:rPr lang="en-US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Pf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EC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0.040 µM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076F81-120C-4D3F-9E3B-A8F2CC658369}"/>
                </a:ext>
              </a:extLst>
            </p:cNvPr>
            <p:cNvSpPr txBox="1"/>
            <p:nvPr/>
          </p:nvSpPr>
          <p:spPr>
            <a:xfrm>
              <a:off x="994590" y="4283114"/>
              <a:ext cx="19207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OSM-S-377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OCF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H, 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CN</a:t>
              </a:r>
            </a:p>
            <a:p>
              <a:pPr algn="ctr"/>
              <a:r>
                <a:rPr lang="en-US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Pf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EC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0.017 µM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46DF2-D708-7F49-9E3F-51A3C1FE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499" y="1495870"/>
              <a:ext cx="2306120" cy="1979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277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2.1.1.1"/>
  <p:tag name="TPOS" val="2"/>
  <p:tag name="TPLASTSAVEVERSION" val="6.2 PC"/>
  <p:tag name="TPLASTSAVEPRODUCT" val="TurningPoint web for PowerPoint"/>
</p:tagLst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</TotalTime>
  <Words>41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Standard slide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Smith, Chase</cp:lastModifiedBy>
  <cp:revision>10</cp:revision>
  <dcterms:created xsi:type="dcterms:W3CDTF">2019-08-24T14:11:55Z</dcterms:created>
  <dcterms:modified xsi:type="dcterms:W3CDTF">2021-07-25T16:19:50Z</dcterms:modified>
</cp:coreProperties>
</file>