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824E-21A9-B94F-80E9-1BA56F22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BE0D-61D8-6145-8B46-6AA01F07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B0C5-E0D9-194A-A527-3B9AC1E9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7382-EC15-DA42-A841-9C6ED2C0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C630-7842-8E48-AE5A-AAD9877F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4DFB-DDBE-D242-9336-3DDC3C3E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C5AAA-0523-4D44-9453-4A965A3F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C21D-D936-2142-ABF2-33EFA650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6E99-16AF-9042-83C4-C2DB08D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B7D3-EECA-D948-937F-0C1607F6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2CF07-05C8-BA48-B6C2-34AAA4C68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5D03C-9921-8940-9FDE-B12D6A17B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B8D2-BC1A-DF44-B443-967F95FB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7DD1-7AD6-2847-B4F5-040CAAE4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1B2E-4A1F-9543-A642-35133E7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036F-DF7D-0441-8BFE-FBFACD13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33A4-A3D4-0B43-BC49-D78D4084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5497-70EA-D14E-A23E-8B4D2921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1BDC-9300-704E-99E7-5AC2DC66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892B-5EA9-964C-A621-24783342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881E-05D5-E74F-B17C-0D7A3FE5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1821-CE61-3545-BCBE-AC7AABFB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E133-06C8-2E40-8A54-139C4C77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65E3-6FDF-0544-9FA6-266362FF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287E-E952-1049-82B4-9C6F6A2E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4740-3A51-D44F-9882-4C01BB43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BE1F-A177-AE40-AAAA-F1BFE5FD8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5DBF9-CEC0-6841-92B0-85C1C3CFB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F4A14-0EBC-FD42-8AB7-E64A9880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16DC7-0F52-0147-A507-4CB0BF43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85A5-6468-C641-8628-205BB64E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26D1-95B2-144F-BDCA-2F4B0760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68B88-52A7-4C49-B0C1-2FA413F1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200E2-2BC7-5547-810B-12EC9326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270DC-1144-274A-ACCB-2B9C4AC77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1E17F-C4DA-7043-AF36-745D03A64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64094-32A1-A548-93C7-3A2B10C5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441E6-BCFC-A941-8456-591BA5A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019C7-B5C1-9745-AAE1-D53E5B9D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FC1B-6A71-3C46-A9D4-458B428E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37DF0-B686-804D-A801-F98E6ED2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D4-8245-AE47-A472-AA026FA4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34CF-0F0B-3C40-AD3E-3C0EEE99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9B248-90F9-2A4A-83B1-27239FF8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4003A-5BDE-F144-8580-E321A9F7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15C1A-D778-B349-8F30-DCBD8615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6B41-DAC2-D341-B8FE-169BAB4A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164F-4092-EB4E-91CC-EC84A2DE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A4B33-BC04-5846-8BC3-CEE9DF09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2AA72-F35A-9747-A4FC-22C8971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2055-290D-774D-AA3D-F6B983C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1DA1B-A3C7-A540-873B-4E424F42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2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1012-C632-5E40-AEF8-559E9617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1353-1A0D-3E48-A676-55908EAFE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DEEF-9DE4-8147-96C8-C17E2629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C82B5-9A37-824D-B3F5-2B52433F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3BA90-24C3-EF4F-A384-73999A68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3665-65EA-BB4F-AAA4-39FD7B00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C561D-B5A5-3F43-82E8-44B5D8A3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5394-3EA2-4A42-A1B3-9BE746530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1887-9098-F54F-9F62-1A39DB338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BBA9-FDC4-C54D-8B1A-D4765E479F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2495-2D12-4244-8B5B-868A3961F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7EE8-65A9-B54F-9338-650BB91A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012572-F4D9-8D41-B282-1D6B8061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424" y="789469"/>
            <a:ext cx="4276708" cy="52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609811-DACE-4D4D-BEAB-B1A697D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3" y="0"/>
            <a:ext cx="10120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4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DF1BB-91A3-7649-9EA1-34B0C66D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26" y="842405"/>
            <a:ext cx="2477998" cy="50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2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Matthew</dc:creator>
  <cp:lastModifiedBy>Todd, Matthew</cp:lastModifiedBy>
  <cp:revision>2</cp:revision>
  <dcterms:created xsi:type="dcterms:W3CDTF">2022-05-09T20:51:37Z</dcterms:created>
  <dcterms:modified xsi:type="dcterms:W3CDTF">2022-05-09T20:54:56Z</dcterms:modified>
</cp:coreProperties>
</file>