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sldIdLst>
    <p:sldId id="256" r:id="rId5"/>
  </p:sldIdLst>
  <p:sldSz cx="9906000" cy="6858000" type="A4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6291"/>
  </p:normalViewPr>
  <p:slideViewPr>
    <p:cSldViewPr snapToGrid="0" snapToObjects="1">
      <p:cViewPr>
        <p:scale>
          <a:sx n="100" d="100"/>
          <a:sy n="100" d="100"/>
        </p:scale>
        <p:origin x="-328" y="-2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2576-A03E-7C4C-8056-A95B84D97A58}" type="datetimeFigureOut">
              <a:rPr lang="en-US" smtClean="0"/>
              <a:t>09/01/20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8149-7958-F54C-B799-299508768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16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2576-A03E-7C4C-8056-A95B84D97A58}" type="datetimeFigureOut">
              <a:rPr lang="en-US" smtClean="0"/>
              <a:t>09/01/20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8149-7958-F54C-B799-299508768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01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2576-A03E-7C4C-8056-A95B84D97A58}" type="datetimeFigureOut">
              <a:rPr lang="en-US" smtClean="0"/>
              <a:t>09/01/20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8149-7958-F54C-B799-299508768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02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2576-A03E-7C4C-8056-A95B84D97A58}" type="datetimeFigureOut">
              <a:rPr lang="en-US" smtClean="0"/>
              <a:t>09/01/20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8149-7958-F54C-B799-299508768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7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2576-A03E-7C4C-8056-A95B84D97A58}" type="datetimeFigureOut">
              <a:rPr lang="en-US" smtClean="0"/>
              <a:t>09/01/20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8149-7958-F54C-B799-299508768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36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2576-A03E-7C4C-8056-A95B84D97A58}" type="datetimeFigureOut">
              <a:rPr lang="en-US" smtClean="0"/>
              <a:t>09/01/20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8149-7958-F54C-B799-299508768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9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4"/>
            <a:ext cx="4190702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6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4" y="1681164"/>
            <a:ext cx="4211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4" y="2505076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2576-A03E-7C4C-8056-A95B84D97A58}" type="datetimeFigureOut">
              <a:rPr lang="en-US" smtClean="0"/>
              <a:t>09/01/20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8149-7958-F54C-B799-299508768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45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2576-A03E-7C4C-8056-A95B84D97A58}" type="datetimeFigureOut">
              <a:rPr lang="en-US" smtClean="0"/>
              <a:t>09/01/20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8149-7958-F54C-B799-299508768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7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2576-A03E-7C4C-8056-A95B84D97A58}" type="datetimeFigureOut">
              <a:rPr lang="en-US" smtClean="0"/>
              <a:t>09/01/20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8149-7958-F54C-B799-299508768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57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1" y="987427"/>
            <a:ext cx="501491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2576-A03E-7C4C-8056-A95B84D97A58}" type="datetimeFigureOut">
              <a:rPr lang="en-US" smtClean="0"/>
              <a:t>09/01/20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8149-7958-F54C-B799-299508768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18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1" y="987427"/>
            <a:ext cx="501491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2576-A03E-7C4C-8056-A95B84D97A58}" type="datetimeFigureOut">
              <a:rPr lang="en-US" smtClean="0"/>
              <a:t>09/01/20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8149-7958-F54C-B799-299508768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59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9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9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02576-A03E-7C4C-8056-A95B84D97A58}" type="datetimeFigureOut">
              <a:rPr lang="en-US" smtClean="0"/>
              <a:t>09/01/20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4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B8149-7958-F54C-B799-299508768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4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SourceMalaria/Series4_PredictiveModel" TargetMode="External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eventbrite.co.uk/e/ai-and-ml-in-drug-discovery-predicting-bioactive-molecules-when-there-is-no-target-tickets-8869001522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AF762F0-1F8D-2641-8D88-435DE7BA4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120" y="3804958"/>
            <a:ext cx="9179758" cy="2873829"/>
          </a:xfrm>
        </p:spPr>
        <p:txBody>
          <a:bodyPr>
            <a:normAutofit fontScale="85000" lnSpcReduction="20000"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AU" b="1" dirty="0" smtClean="0"/>
              <a:t>WHAT</a:t>
            </a:r>
            <a:r>
              <a:rPr lang="en-AU" dirty="0" smtClean="0"/>
              <a:t>: A one-day meeting in London on </a:t>
            </a:r>
            <a:r>
              <a:rPr lang="en-AU" dirty="0"/>
              <a:t>the application of machine learning/artificial intelligence (ML/AI) approaches to </a:t>
            </a:r>
            <a:r>
              <a:rPr lang="en-AU" dirty="0" smtClean="0"/>
              <a:t>drug discovery, specifically cases </a:t>
            </a:r>
            <a:r>
              <a:rPr lang="en-AU" dirty="0"/>
              <a:t>where the biological target is not clearly established - so-called </a:t>
            </a:r>
            <a:r>
              <a:rPr lang="en-AU" i="1" dirty="0"/>
              <a:t>phenotypic</a:t>
            </a:r>
            <a:r>
              <a:rPr lang="en-AU" dirty="0"/>
              <a:t> drug </a:t>
            </a:r>
            <a:r>
              <a:rPr lang="en-AU" dirty="0" smtClean="0"/>
              <a:t>discovery.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AU" b="1" dirty="0"/>
              <a:t>WHEN</a:t>
            </a:r>
            <a:r>
              <a:rPr lang="en-AU" dirty="0"/>
              <a:t>: </a:t>
            </a:r>
            <a:r>
              <a:rPr lang="en-AU" dirty="0" smtClean="0"/>
              <a:t>Friday Jan </a:t>
            </a:r>
            <a:r>
              <a:rPr lang="en-AU" dirty="0"/>
              <a:t>31st 2020, 10am—</a:t>
            </a:r>
            <a:r>
              <a:rPr lang="en-AU" dirty="0" smtClean="0"/>
              <a:t>4pm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AU" b="1" dirty="0" smtClean="0"/>
              <a:t>WHERE</a:t>
            </a:r>
            <a:r>
              <a:rPr lang="en-AU" dirty="0"/>
              <a:t>: The Royal Society of Chemistry, Burlington House, Piccadilly, London, W1J 0BD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AU" b="1" dirty="0" smtClean="0"/>
              <a:t>WHY</a:t>
            </a:r>
            <a:r>
              <a:rPr lang="en-AU" dirty="0" smtClean="0"/>
              <a:t>: We will be conducting a post-mortem on a predictive </a:t>
            </a:r>
            <a:r>
              <a:rPr lang="en-AU" dirty="0" err="1" smtClean="0"/>
              <a:t>modeling</a:t>
            </a:r>
            <a:r>
              <a:rPr lang="en-AU" dirty="0" smtClean="0"/>
              <a:t> competition </a:t>
            </a:r>
            <a:r>
              <a:rPr lang="en-AU" dirty="0"/>
              <a:t>run by Open Source Malaria (OSM</a:t>
            </a:r>
            <a:r>
              <a:rPr lang="en-AU" dirty="0" smtClean="0"/>
              <a:t>) to which speakers at the conference submitted solutions. We will be reviewing which approaches worked and which did not </a:t>
            </a:r>
            <a:r>
              <a:rPr lang="mr-IN" dirty="0" smtClean="0"/>
              <a:t>–</a:t>
            </a:r>
            <a:r>
              <a:rPr lang="en-AU" dirty="0" smtClean="0"/>
              <a:t> i.e. </a:t>
            </a:r>
            <a:r>
              <a:rPr lang="en-AU" b="1" dirty="0" smtClean="0"/>
              <a:t>a real-world case study of AI/ML in drug discovery</a:t>
            </a:r>
            <a:r>
              <a:rPr lang="en-AU" dirty="0" smtClean="0"/>
              <a:t>.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AU" b="1" dirty="0" smtClean="0"/>
              <a:t>HOW MUCH</a:t>
            </a:r>
            <a:r>
              <a:rPr lang="en-AU" dirty="0" smtClean="0"/>
              <a:t>: Free</a:t>
            </a:r>
            <a:r>
              <a:rPr lang="en-AU" dirty="0"/>
              <a:t>, but </a:t>
            </a:r>
            <a:r>
              <a:rPr lang="en-AU" dirty="0" smtClean="0"/>
              <a:t>registration </a:t>
            </a:r>
            <a:r>
              <a:rPr lang="en-AU" dirty="0"/>
              <a:t>is essential.</a:t>
            </a:r>
          </a:p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AU" i="1" dirty="0" smtClean="0"/>
              <a:t>Register</a:t>
            </a:r>
            <a:r>
              <a:rPr lang="en-AU" dirty="0" smtClean="0"/>
              <a:t>: </a:t>
            </a:r>
            <a:r>
              <a:rPr lang="en-AU" dirty="0" smtClean="0">
                <a:hlinkClick r:id="rId2"/>
              </a:rPr>
              <a:t>https</a:t>
            </a:r>
            <a:r>
              <a:rPr lang="en-AU" dirty="0">
                <a:hlinkClick r:id="rId2"/>
              </a:rPr>
              <a:t>://</a:t>
            </a:r>
            <a:r>
              <a:rPr lang="en-AU" dirty="0" smtClean="0">
                <a:hlinkClick r:id="rId2"/>
              </a:rPr>
              <a:t>www.eventbrite.co.uk/e/ai-and-ml-in-drug-discovery-predicting-bioactive-molecules-when-there-is-no-target-tickets-88690015223</a:t>
            </a:r>
            <a:endParaRPr lang="en-AU" dirty="0" smtClean="0"/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AU" i="1" dirty="0" err="1" smtClean="0"/>
              <a:t>GitHub</a:t>
            </a:r>
            <a:r>
              <a:rPr lang="en-AU" i="1" dirty="0" smtClean="0"/>
              <a:t> Repository</a:t>
            </a:r>
            <a:r>
              <a:rPr lang="en-AU" dirty="0" smtClean="0"/>
              <a:t>: </a:t>
            </a:r>
            <a:r>
              <a:rPr lang="en-AU" dirty="0" smtClean="0">
                <a:hlinkClick r:id="rId3"/>
              </a:rPr>
              <a:t>https</a:t>
            </a:r>
            <a:r>
              <a:rPr lang="en-AU" dirty="0">
                <a:hlinkClick r:id="rId3"/>
              </a:rPr>
              <a:t>://github.com/OpenSourceMalaria/</a:t>
            </a:r>
            <a:r>
              <a:rPr lang="en-AU" dirty="0" smtClean="0">
                <a:hlinkClick r:id="rId3"/>
              </a:rPr>
              <a:t>Series4_PredictiveModel</a:t>
            </a:r>
            <a:endParaRPr lang="en-AU" dirty="0"/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AU" i="1" dirty="0" smtClean="0"/>
              <a:t>Contact</a:t>
            </a:r>
            <a:r>
              <a:rPr lang="en-AU" dirty="0"/>
              <a:t>: Samantha </a:t>
            </a:r>
            <a:r>
              <a:rPr lang="en-AU" dirty="0" err="1"/>
              <a:t>Kanza</a:t>
            </a:r>
            <a:r>
              <a:rPr lang="en-AU" dirty="0"/>
              <a:t> - </a:t>
            </a:r>
            <a:r>
              <a:rPr lang="en-AU" dirty="0" err="1"/>
              <a:t>s.kanza@soton.ac.uk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7F0E251-C6A1-1E47-87DC-B1D473D346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500"/>
          <a:stretch/>
        </p:blipFill>
        <p:spPr>
          <a:xfrm>
            <a:off x="619125" y="0"/>
            <a:ext cx="8667750" cy="380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079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D1DCF2B709EF4FB4B9B0A19C0CC02B" ma:contentTypeVersion="13" ma:contentTypeDescription="Create a new document." ma:contentTypeScope="" ma:versionID="b36b29c2de72fe6273018119cc1d0403">
  <xsd:schema xmlns:xsd="http://www.w3.org/2001/XMLSchema" xmlns:xs="http://www.w3.org/2001/XMLSchema" xmlns:p="http://schemas.microsoft.com/office/2006/metadata/properties" xmlns:ns1="http://schemas.microsoft.com/sharepoint/v3" xmlns:ns2="be9ee8bf-86f6-4bf4-9213-ef2ede3b95e8" xmlns:ns3="be01a0aa-9a2e-41f8-83ea-452f610d3f09" targetNamespace="http://schemas.microsoft.com/office/2006/metadata/properties" ma:root="true" ma:fieldsID="57bc158e9b960b1a24533cd54eec1934" ns1:_="" ns2:_="" ns3:_="">
    <xsd:import namespace="http://schemas.microsoft.com/sharepoint/v3"/>
    <xsd:import namespace="be9ee8bf-86f6-4bf4-9213-ef2ede3b95e8"/>
    <xsd:import namespace="be01a0aa-9a2e-41f8-83ea-452f610d3f0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odified_x0020_Time" minOccurs="0"/>
                <xsd:element ref="ns1:_ip_UnifiedCompliancePolicyProperties" minOccurs="0"/>
                <xsd:element ref="ns1:_ip_UnifiedCompliancePolicyUIActio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9ee8bf-86f6-4bf4-9213-ef2ede3b95e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01a0aa-9a2e-41f8-83ea-452f610d3f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odified_x0020_Time" ma:index="17" nillable="true" ma:displayName="Modified Time" ma:format="DateTime" ma:internalName="Modified_x0020_Time">
      <xsd:simpleType>
        <xsd:restriction base="dms:DateTime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Modified_x0020_Time xmlns="be01a0aa-9a2e-41f8-83ea-452f610d3f09" xsi:nil="true"/>
  </documentManagement>
</p:properties>
</file>

<file path=customXml/itemProps1.xml><?xml version="1.0" encoding="utf-8"?>
<ds:datastoreItem xmlns:ds="http://schemas.openxmlformats.org/officeDocument/2006/customXml" ds:itemID="{B28DC930-BCDA-404F-BA7D-0761936370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e9ee8bf-86f6-4bf4-9213-ef2ede3b95e8"/>
    <ds:schemaRef ds:uri="be01a0aa-9a2e-41f8-83ea-452f610d3f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2DE4A26-E091-4530-B3A5-AF607594D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35BEB2-CB95-42E1-826F-1C35D82BFFC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be01a0aa-9a2e-41f8-83ea-452f610d3f0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204</Words>
  <Application>Microsoft Macintosh PowerPoint</Application>
  <PresentationFormat>A4 Paper (210x297 mm)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Edwin Tse</dc:creator>
  <cp:lastModifiedBy>Sami Kanza</cp:lastModifiedBy>
  <cp:revision>14</cp:revision>
  <dcterms:created xsi:type="dcterms:W3CDTF">2020-01-09T17:46:34Z</dcterms:created>
  <dcterms:modified xsi:type="dcterms:W3CDTF">2020-01-09T21:45:39Z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0x0101003CD1DCF2B709EF4FB4B9B0A19C0CC02B</vt:lpwstr>
  </property>
</Properties>
</file>