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7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0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3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7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CADF-8A42-7B45-9DBA-9871E7399C82}" type="datetimeFigureOut">
              <a:rPr lang="en-US" smtClean="0"/>
              <a:t>11/6/17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F749-0AE0-3142-B308-5C16096EF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5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in Sherid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51368" cy="2655718"/>
          </a:xfrm>
          <a:prstGeom prst="rect">
            <a:avLst/>
          </a:prstGeom>
        </p:spPr>
      </p:pic>
      <p:pic>
        <p:nvPicPr>
          <p:cNvPr id="5" name="Picture 4" descr="PhilippaCranwe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69" y="-11282"/>
            <a:ext cx="1790700" cy="2667000"/>
          </a:xfrm>
          <a:prstGeom prst="rect">
            <a:avLst/>
          </a:prstGeom>
        </p:spPr>
      </p:pic>
      <p:pic>
        <p:nvPicPr>
          <p:cNvPr id="7" name="Picture 6" descr="f0B6X2hx_400x400 crop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55718"/>
            <a:ext cx="3642068" cy="217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3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The University of Sydney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Todd</dc:creator>
  <cp:lastModifiedBy>Matthew Todd</cp:lastModifiedBy>
  <cp:revision>2</cp:revision>
  <dcterms:created xsi:type="dcterms:W3CDTF">2017-11-06T00:27:42Z</dcterms:created>
  <dcterms:modified xsi:type="dcterms:W3CDTF">2017-11-06T00:34:07Z</dcterms:modified>
</cp:coreProperties>
</file>