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698" r:id="rId2"/>
    <p:sldId id="69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 snapToObjects="1">
      <p:cViewPr varScale="1">
        <p:scale>
          <a:sx n="119" d="100"/>
          <a:sy n="119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7830-0F53-F441-9194-C4AEE5B4D792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11/2/22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4FFB-830A-BE49-841C-2BC3B5E2BEF2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12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6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7830-0F53-F441-9194-C4AEE5B4D792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11/2/22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4FFB-830A-BE49-841C-2BC3B5E2BEF2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66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1D917830-0F53-F441-9194-C4AEE5B4D792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609585"/>
              <a:t>11/2/22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A6784FFB-830A-BE49-841C-2BC3B5E2BEF2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609585"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0617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459188" y="153021"/>
            <a:ext cx="7194084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4267" dirty="0">
                <a:solidFill>
                  <a:srgbClr val="4F81BD"/>
                </a:solidFill>
                <a:effectLst>
                  <a:glow rad="101600">
                    <a:prstClr val="white">
                      <a:alpha val="75000"/>
                    </a:prstClr>
                  </a:glow>
                </a:effectLst>
                <a:latin typeface="Calibri"/>
              </a:rPr>
              <a:t>Synthesis Route All Worked Out</a:t>
            </a:r>
            <a:endParaRPr lang="en-US" sz="4267" i="1" dirty="0">
              <a:solidFill>
                <a:srgbClr val="4F81BD"/>
              </a:solidFill>
              <a:effectLst>
                <a:glow rad="101600">
                  <a:prstClr val="white">
                    <a:alpha val="75000"/>
                  </a:prstClr>
                </a:glow>
              </a:effectLst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1C4CF-2F49-2D47-9E44-AE54D8445F30}"/>
              </a:ext>
            </a:extLst>
          </p:cNvPr>
          <p:cNvSpPr txBox="1"/>
          <p:nvPr/>
        </p:nvSpPr>
        <p:spPr>
          <a:xfrm>
            <a:off x="97350" y="6396899"/>
            <a:ext cx="11929869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prstClr val="black"/>
                </a:solidFill>
                <a:latin typeface="Arial" charset="0"/>
              </a:rPr>
              <a:t>https://</a:t>
            </a:r>
            <a:r>
              <a:rPr lang="en-US" sz="2133" dirty="0" err="1">
                <a:solidFill>
                  <a:prstClr val="black"/>
                </a:solidFill>
                <a:latin typeface="Arial" charset="0"/>
              </a:rPr>
              <a:t>github.com</a:t>
            </a:r>
            <a:r>
              <a:rPr lang="en-US" sz="2133" dirty="0">
                <a:solidFill>
                  <a:prstClr val="black"/>
                </a:solidFill>
                <a:latin typeface="Arial" charset="0"/>
              </a:rPr>
              <a:t>/</a:t>
            </a:r>
            <a:r>
              <a:rPr lang="en-US" sz="2133" dirty="0" err="1">
                <a:solidFill>
                  <a:prstClr val="black"/>
                </a:solidFill>
                <a:latin typeface="Arial" charset="0"/>
              </a:rPr>
              <a:t>OpenSourceMycetoma</a:t>
            </a:r>
            <a:r>
              <a:rPr lang="en-US" sz="2133" dirty="0">
                <a:solidFill>
                  <a:prstClr val="black"/>
                </a:solidFill>
                <a:latin typeface="Arial" charset="0"/>
              </a:rPr>
              <a:t>/Series-2-Aminothiazoles/wiki/General-Synthesis-Route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BA57EF-ABF1-CF46-B2DC-4BC82ABC6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085" y="900139"/>
            <a:ext cx="7031699" cy="554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141251" y="30572"/>
            <a:ext cx="590950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4267" dirty="0">
                <a:solidFill>
                  <a:srgbClr val="4F81BD"/>
                </a:solidFill>
                <a:effectLst>
                  <a:glow rad="101600">
                    <a:prstClr val="white">
                      <a:alpha val="75000"/>
                    </a:prstClr>
                  </a:glow>
                </a:effectLst>
                <a:latin typeface="Calibri"/>
              </a:rPr>
              <a:t>Recently-made Molecules</a:t>
            </a:r>
            <a:endParaRPr lang="en-US" sz="4267" i="1" dirty="0">
              <a:solidFill>
                <a:srgbClr val="4F81BD"/>
              </a:solidFill>
              <a:effectLst>
                <a:glow rad="101600">
                  <a:prstClr val="white">
                    <a:alpha val="75000"/>
                  </a:prstClr>
                </a:glow>
              </a:effectLst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1C4CF-2F49-2D47-9E44-AE54D8445F30}"/>
              </a:ext>
            </a:extLst>
          </p:cNvPr>
          <p:cNvSpPr txBox="1"/>
          <p:nvPr/>
        </p:nvSpPr>
        <p:spPr>
          <a:xfrm>
            <a:off x="1007436" y="6334986"/>
            <a:ext cx="10660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</a:rPr>
              <a:t>https://</a:t>
            </a:r>
            <a:r>
              <a:rPr lang="en-US" sz="2400" dirty="0" err="1">
                <a:solidFill>
                  <a:prstClr val="black"/>
                </a:solidFill>
                <a:latin typeface="Arial" charset="0"/>
              </a:rPr>
              <a:t>github.com</a:t>
            </a:r>
            <a:r>
              <a:rPr lang="en-US" sz="2400" dirty="0">
                <a:solidFill>
                  <a:prstClr val="black"/>
                </a:solidFill>
                <a:latin typeface="Arial" charset="0"/>
              </a:rPr>
              <a:t>/</a:t>
            </a:r>
            <a:r>
              <a:rPr lang="en-US" sz="2400" dirty="0" err="1">
                <a:solidFill>
                  <a:prstClr val="black"/>
                </a:solidFill>
                <a:latin typeface="Arial" charset="0"/>
              </a:rPr>
              <a:t>OpenSourceMycetoma</a:t>
            </a:r>
            <a:r>
              <a:rPr lang="en-US" sz="2400" dirty="0">
                <a:solidFill>
                  <a:prstClr val="black"/>
                </a:solidFill>
                <a:latin typeface="Arial" charset="0"/>
              </a:rPr>
              <a:t>/Series-2-Aminothiazoles/issues/10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7748394-C039-AA44-A590-8CF80B3F1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793083"/>
            <a:ext cx="5695759" cy="547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reen Shot 2022-10-13 at 3 04 57 pm">
            <a:extLst>
              <a:ext uri="{FF2B5EF4-FFF2-40B4-BE49-F238E27FC236}">
                <a16:creationId xmlns:a16="http://schemas.microsoft.com/office/drawing/2014/main" id="{1B31E668-8A8C-004D-9B48-C8E0903AC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661" y="1007533"/>
            <a:ext cx="6096000" cy="242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9845FA-0C49-7648-A8AC-18415565E433}"/>
              </a:ext>
            </a:extLst>
          </p:cNvPr>
          <p:cNvSpPr txBox="1"/>
          <p:nvPr/>
        </p:nvSpPr>
        <p:spPr>
          <a:xfrm>
            <a:off x="7440149" y="4293097"/>
            <a:ext cx="3720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solidFill>
                  <a:srgbClr val="4F81BD"/>
                </a:solidFill>
                <a:latin typeface="Arial" charset="0"/>
              </a:rPr>
              <a:t>What should you make?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1E4ED-9212-D84E-8E2A-290508529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345" y="5179422"/>
            <a:ext cx="1168400" cy="62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585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Todd, Matthew</dc:creator>
  <cp:lastModifiedBy>Todd, Matthew</cp:lastModifiedBy>
  <cp:revision>1</cp:revision>
  <dcterms:created xsi:type="dcterms:W3CDTF">2022-11-02T22:29:08Z</dcterms:created>
  <dcterms:modified xsi:type="dcterms:W3CDTF">2022-11-02T22:31:47Z</dcterms:modified>
</cp:coreProperties>
</file>