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03" autoAdjust="0"/>
  </p:normalViewPr>
  <p:slideViewPr>
    <p:cSldViewPr>
      <p:cViewPr varScale="1">
        <p:scale>
          <a:sx n="104" d="100"/>
          <a:sy n="104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0445-27BC-40FF-A229-D46C5E9E54F0}" type="datetimeFigureOut">
              <a:rPr lang="nl-NL" smtClean="0"/>
              <a:t>2/3/18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8D9-D7EB-4440-B334-D71DB1646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30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0445-27BC-40FF-A229-D46C5E9E54F0}" type="datetimeFigureOut">
              <a:rPr lang="nl-NL" smtClean="0"/>
              <a:t>2/3/18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8D9-D7EB-4440-B334-D71DB1646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17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0445-27BC-40FF-A229-D46C5E9E54F0}" type="datetimeFigureOut">
              <a:rPr lang="nl-NL" smtClean="0"/>
              <a:t>2/3/18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8D9-D7EB-4440-B334-D71DB1646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792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0445-27BC-40FF-A229-D46C5E9E54F0}" type="datetimeFigureOut">
              <a:rPr lang="nl-NL" smtClean="0"/>
              <a:t>2/3/18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8D9-D7EB-4440-B334-D71DB1646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725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0445-27BC-40FF-A229-D46C5E9E54F0}" type="datetimeFigureOut">
              <a:rPr lang="nl-NL" smtClean="0"/>
              <a:t>2/3/18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8D9-D7EB-4440-B334-D71DB1646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34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0445-27BC-40FF-A229-D46C5E9E54F0}" type="datetimeFigureOut">
              <a:rPr lang="nl-NL" smtClean="0"/>
              <a:t>2/3/18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8D9-D7EB-4440-B334-D71DB1646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0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0445-27BC-40FF-A229-D46C5E9E54F0}" type="datetimeFigureOut">
              <a:rPr lang="nl-NL" smtClean="0"/>
              <a:t>2/3/18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8D9-D7EB-4440-B334-D71DB1646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170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0445-27BC-40FF-A229-D46C5E9E54F0}" type="datetimeFigureOut">
              <a:rPr lang="nl-NL" smtClean="0"/>
              <a:t>2/3/18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8D9-D7EB-4440-B334-D71DB1646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143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0445-27BC-40FF-A229-D46C5E9E54F0}" type="datetimeFigureOut">
              <a:rPr lang="nl-NL" smtClean="0"/>
              <a:t>2/3/18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8D9-D7EB-4440-B334-D71DB1646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51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0445-27BC-40FF-A229-D46C5E9E54F0}" type="datetimeFigureOut">
              <a:rPr lang="nl-NL" smtClean="0"/>
              <a:t>2/3/18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8D9-D7EB-4440-B334-D71DB1646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134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0445-27BC-40FF-A229-D46C5E9E54F0}" type="datetimeFigureOut">
              <a:rPr lang="nl-NL" smtClean="0"/>
              <a:t>2/3/18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8D9-D7EB-4440-B334-D71DB1646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341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0445-27BC-40FF-A229-D46C5E9E54F0}" type="datetimeFigureOut">
              <a:rPr lang="nl-NL" smtClean="0"/>
              <a:t>2/3/18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08D9-D7EB-4440-B334-D71DB1646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997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:\Achtergrondinformatie algemeen\Pictures\Voor in presentaties\foot print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08720"/>
            <a:ext cx="4183063" cy="531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3216233" y="2492896"/>
            <a:ext cx="2724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MycetOS</a:t>
            </a:r>
            <a:endParaRPr lang="nl-NL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0030" y="3872351"/>
            <a:ext cx="2376264" cy="129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b="1" i="1" dirty="0" smtClean="0">
                <a:solidFill>
                  <a:schemeClr val="accent1">
                    <a:lumMod val="75000"/>
                  </a:schemeClr>
                </a:solidFill>
                <a:latin typeface="Apple Symbols"/>
                <a:cs typeface="Apple Symbols"/>
              </a:rPr>
              <a:t>Open Source Drug Discovery for Mycetoma</a:t>
            </a:r>
            <a:endParaRPr lang="en-US" sz="3200" b="1" i="1" dirty="0">
              <a:solidFill>
                <a:schemeClr val="accent1">
                  <a:lumMod val="75000"/>
                </a:schemeClr>
              </a:solidFill>
              <a:latin typeface="Apple Symbols"/>
              <a:cs typeface="Apple Symbols"/>
            </a:endParaRPr>
          </a:p>
        </p:txBody>
      </p:sp>
    </p:spTree>
    <p:extLst>
      <p:ext uri="{BB962C8B-B14F-4D97-AF65-F5344CB8AC3E}">
        <p14:creationId xmlns:p14="http://schemas.microsoft.com/office/powerpoint/2010/main" val="5483021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Kantoorthema</vt:lpstr>
      <vt:lpstr>PowerPoint Presentation</vt:lpstr>
    </vt:vector>
  </TitlesOfParts>
  <Company>Erasmus 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W.W.J. Laureijssen - van de Sande</dc:creator>
  <cp:lastModifiedBy>Matthew Todd</cp:lastModifiedBy>
  <cp:revision>3</cp:revision>
  <dcterms:created xsi:type="dcterms:W3CDTF">2018-02-02T12:29:15Z</dcterms:created>
  <dcterms:modified xsi:type="dcterms:W3CDTF">2018-02-03T05:40:24Z</dcterms:modified>
</cp:coreProperties>
</file>