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6"/>
  </p:handoutMasterIdLst>
  <p:sldIdLst>
    <p:sldId id="257" r:id="rId5"/>
  </p:sldIdLst>
  <p:sldSz cx="21386800" cy="30279975"/>
  <p:notesSz cx="6797675" cy="9926638"/>
  <p:custDataLst>
    <p:tags r:id="rId7"/>
  </p:custDataLst>
  <p:defaultTextStyle>
    <a:defPPr>
      <a:defRPr lang="en-GB"/>
    </a:defPPr>
    <a:lvl1pPr algn="l" rtl="0" eaLnBrk="0" fontAlgn="base" hangingPunct="0">
      <a:spcBef>
        <a:spcPct val="0"/>
      </a:spcBef>
      <a:spcAft>
        <a:spcPct val="0"/>
      </a:spcAft>
      <a:defRPr sz="2800" kern="1200">
        <a:solidFill>
          <a:schemeClr val="tx1"/>
        </a:solidFill>
        <a:latin typeface="Arial" panose="020B0604020202020204" pitchFamily="34" charset="0"/>
        <a:ea typeface="ＭＳ Ｐゴシック" panose="020B0600070205080204" pitchFamily="34" charset="-128"/>
        <a:cs typeface="+mn-cs"/>
      </a:defRPr>
    </a:lvl1pPr>
    <a:lvl2pPr marL="1293813" indent="-836613" algn="l" rtl="0" eaLnBrk="0" fontAlgn="base" hangingPunct="0">
      <a:spcBef>
        <a:spcPct val="0"/>
      </a:spcBef>
      <a:spcAft>
        <a:spcPct val="0"/>
      </a:spcAft>
      <a:defRPr sz="2800" kern="1200">
        <a:solidFill>
          <a:schemeClr val="tx1"/>
        </a:solidFill>
        <a:latin typeface="Arial" panose="020B0604020202020204" pitchFamily="34" charset="0"/>
        <a:ea typeface="ＭＳ Ｐゴシック" panose="020B0600070205080204" pitchFamily="34" charset="-128"/>
        <a:cs typeface="+mn-cs"/>
      </a:defRPr>
    </a:lvl2pPr>
    <a:lvl3pPr marL="2587625" indent="-1673225" algn="l" rtl="0" eaLnBrk="0" fontAlgn="base" hangingPunct="0">
      <a:spcBef>
        <a:spcPct val="0"/>
      </a:spcBef>
      <a:spcAft>
        <a:spcPct val="0"/>
      </a:spcAft>
      <a:defRPr sz="2800" kern="1200">
        <a:solidFill>
          <a:schemeClr val="tx1"/>
        </a:solidFill>
        <a:latin typeface="Arial" panose="020B0604020202020204" pitchFamily="34" charset="0"/>
        <a:ea typeface="ＭＳ Ｐゴシック" panose="020B0600070205080204" pitchFamily="34" charset="-128"/>
        <a:cs typeface="+mn-cs"/>
      </a:defRPr>
    </a:lvl3pPr>
    <a:lvl4pPr marL="3881438" indent="-2509838" algn="l" rtl="0" eaLnBrk="0" fontAlgn="base" hangingPunct="0">
      <a:spcBef>
        <a:spcPct val="0"/>
      </a:spcBef>
      <a:spcAft>
        <a:spcPct val="0"/>
      </a:spcAft>
      <a:defRPr sz="2800" kern="1200">
        <a:solidFill>
          <a:schemeClr val="tx1"/>
        </a:solidFill>
        <a:latin typeface="Arial" panose="020B0604020202020204" pitchFamily="34" charset="0"/>
        <a:ea typeface="ＭＳ Ｐゴシック" panose="020B0600070205080204" pitchFamily="34" charset="-128"/>
        <a:cs typeface="+mn-cs"/>
      </a:defRPr>
    </a:lvl4pPr>
    <a:lvl5pPr marL="5175250" indent="-3346450" algn="l" rtl="0" eaLnBrk="0" fontAlgn="base" hangingPunct="0">
      <a:spcBef>
        <a:spcPct val="0"/>
      </a:spcBef>
      <a:spcAft>
        <a:spcPct val="0"/>
      </a:spcAft>
      <a:defRPr sz="28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8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8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8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8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928">
          <p15:clr>
            <a:srgbClr val="A4A3A4"/>
          </p15:clr>
        </p15:guide>
        <p15:guide id="2" orient="horz" pos="18757">
          <p15:clr>
            <a:srgbClr val="A4A3A4"/>
          </p15:clr>
        </p15:guide>
        <p15:guide id="3" pos="4704">
          <p15:clr>
            <a:srgbClr val="A4A3A4"/>
          </p15:clr>
        </p15:guide>
        <p15:guide id="4" pos="4497">
          <p15:clr>
            <a:srgbClr val="A4A3A4"/>
          </p15:clr>
        </p15:guide>
        <p15:guide id="5" pos="433">
          <p15:clr>
            <a:srgbClr val="A4A3A4"/>
          </p15:clr>
        </p15:guide>
        <p15:guide id="6" pos="8771">
          <p15:clr>
            <a:srgbClr val="A4A3A4"/>
          </p15:clr>
        </p15:guide>
        <p15:guide id="7" pos="8980">
          <p15:clr>
            <a:srgbClr val="A4A3A4"/>
          </p15:clr>
        </p15:guide>
        <p15:guide id="8" pos="130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ipps, Olivia" initials="PO" lastIdx="1" clrIdx="0">
    <p:extLst>
      <p:ext uri="{19B8F6BF-5375-455C-9EA6-DF929625EA0E}">
        <p15:presenceInfo xmlns:p15="http://schemas.microsoft.com/office/powerpoint/2012/main" userId="S-1-5-21-2030988789-1001873939-883519231-147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65BB"/>
    <a:srgbClr val="0045C0"/>
    <a:srgbClr val="006DBB"/>
    <a:srgbClr val="047CE7"/>
    <a:srgbClr val="A1B0FD"/>
    <a:srgbClr val="4F7AF0"/>
    <a:srgbClr val="8CADDE"/>
    <a:srgbClr val="B5BAEA"/>
    <a:srgbClr val="BD0E2B"/>
    <a:srgbClr val="D312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14FBC5-9E04-A04A-AE64-5867FFED3CEE}" vWet="385" dt="2019-10-10T14:14:07.270"/>
    <p1510:client id="{5864ED11-93B7-052B-E961-EDA593462BD5}" v="1557" dt="2019-10-10T14:22:10.389"/>
    <p1510:client id="{7EB24773-E839-8A41-B09C-FEEACA850F42}" v="2189" dt="2019-10-10T14:24:46.212"/>
    <p1510:client id="{A003DAE1-321B-064E-9A73-89EB4082CC5B}" v="1714" dt="2019-10-10T14:22:10.051"/>
    <p1510:client id="{D171A7DE-D331-0F41-B6B7-DD000081C826}" v="1152" dt="2019-10-10T14:07:29.2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snapToObjects="1">
      <p:cViewPr varScale="1">
        <p:scale>
          <a:sx n="25" d="100"/>
          <a:sy n="25" d="100"/>
        </p:scale>
        <p:origin x="3114" y="150"/>
      </p:cViewPr>
      <p:guideLst>
        <p:guide orient="horz" pos="1928"/>
        <p:guide orient="horz" pos="18757"/>
        <p:guide pos="4704"/>
        <p:guide pos="4497"/>
        <p:guide pos="433"/>
        <p:guide pos="8771"/>
        <p:guide pos="8980"/>
        <p:guide pos="130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handoutMaster" Target="handoutMasters/handout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wrap="square" lIns="88221" tIns="44111" rIns="88221" bIns="44111" numCol="1" anchor="t" anchorCtr="0" compatLnSpc="1">
            <a:prstTxWarp prst="textNoShape">
              <a:avLst/>
            </a:prstTxWarp>
          </a:bodyPr>
          <a:lstStyle>
            <a:lvl1pPr eaLnBrk="1" hangingPunct="1">
              <a:defRPr sz="1200">
                <a:latin typeface="Arial" charset="0"/>
                <a:ea typeface="ＭＳ Ｐゴシック" charset="0"/>
                <a:cs typeface="Arial" charset="0"/>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wrap="square" lIns="88221" tIns="44111" rIns="88221" bIns="44111" numCol="1" anchor="t" anchorCtr="0" compatLnSpc="1">
            <a:prstTxWarp prst="textNoShape">
              <a:avLst/>
            </a:prstTxWarp>
          </a:bodyPr>
          <a:lstStyle>
            <a:lvl1pPr algn="r" eaLnBrk="1" hangingPunct="1">
              <a:defRPr sz="1200">
                <a:ea typeface="MS PGothic" panose="020B0600070205080204" pitchFamily="34" charset="-128"/>
                <a:cs typeface="Arial" panose="020B0604020202020204" pitchFamily="34" charset="0"/>
              </a:defRPr>
            </a:lvl1pPr>
          </a:lstStyle>
          <a:p>
            <a:pPr>
              <a:defRPr/>
            </a:pPr>
            <a:fld id="{E903562B-7C22-4277-83D6-B905F4ADACBA}" type="datetime1">
              <a:rPr lang="en-US" altLang="en-US"/>
              <a:pPr>
                <a:defRPr/>
              </a:pPr>
              <a:t>10/10/2019</a:t>
            </a:fld>
            <a:endParaRPr lang="en-GB" altLang="en-US"/>
          </a:p>
        </p:txBody>
      </p:sp>
      <p:sp>
        <p:nvSpPr>
          <p:cNvPr id="4" name="Footer Placeholder 3"/>
          <p:cNvSpPr>
            <a:spLocks noGrp="1"/>
          </p:cNvSpPr>
          <p:nvPr>
            <p:ph type="ftr" sz="quarter" idx="2"/>
          </p:nvPr>
        </p:nvSpPr>
        <p:spPr>
          <a:xfrm>
            <a:off x="0" y="9429750"/>
            <a:ext cx="2946400" cy="495300"/>
          </a:xfrm>
          <a:prstGeom prst="rect">
            <a:avLst/>
          </a:prstGeom>
        </p:spPr>
        <p:txBody>
          <a:bodyPr vert="horz" wrap="square" lIns="88221" tIns="44111" rIns="88221" bIns="44111" numCol="1" anchor="b" anchorCtr="0" compatLnSpc="1">
            <a:prstTxWarp prst="textNoShape">
              <a:avLst/>
            </a:prstTxWarp>
          </a:bodyPr>
          <a:lstStyle>
            <a:lvl1pPr eaLnBrk="1" hangingPunct="1">
              <a:defRPr sz="1200">
                <a:latin typeface="Arial"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88221" tIns="44111" rIns="88221" bIns="44111" numCol="1" anchor="b" anchorCtr="0" compatLnSpc="1">
            <a:prstTxWarp prst="textNoShape">
              <a:avLst/>
            </a:prstTxWarp>
          </a:bodyPr>
          <a:lstStyle>
            <a:lvl1pPr algn="r" eaLnBrk="1" hangingPunct="1">
              <a:defRPr sz="1200">
                <a:ea typeface="MS PGothic" panose="020B0600070205080204" pitchFamily="34" charset="-128"/>
                <a:cs typeface="Arial" panose="020B0604020202020204" pitchFamily="34" charset="0"/>
              </a:defRPr>
            </a:lvl1pPr>
          </a:lstStyle>
          <a:p>
            <a:pPr>
              <a:defRPr/>
            </a:pPr>
            <a:fld id="{CDADBEC8-D348-4CFA-A366-61E45E94C1B4}" type="slidenum">
              <a:rPr lang="en-GB" altLang="en-US"/>
              <a:pPr>
                <a:defRPr/>
              </a:pPr>
              <a:t>‹#›</a:t>
            </a:fld>
            <a:endParaRPr lang="en-GB" altLang="en-US"/>
          </a:p>
        </p:txBody>
      </p:sp>
    </p:spTree>
    <p:extLst>
      <p:ext uri="{BB962C8B-B14F-4D97-AF65-F5344CB8AC3E}">
        <p14:creationId xmlns:p14="http://schemas.microsoft.com/office/powerpoint/2010/main" val="273494327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9-26T13:56:42.436"/>
    </inkml:context>
    <inkml:brush xml:id="br0">
      <inkml:brushProperty name="width" value="0.08571" units="cm"/>
      <inkml:brushProperty name="height" value="0.08571" units="cm"/>
      <inkml:brushProperty name="color" value="#E71224"/>
    </inkml:brush>
  </inkml:definitions>
  <inkml:trace contextRef="#ctx0" brushRef="#br0">112 298 8090,'-24'-4'-1178,"-1"-8"1178,16 7 0,-24-28 0,13 13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002" y="9408551"/>
            <a:ext cx="18180798" cy="6486638"/>
          </a:xfrm>
        </p:spPr>
        <p:txBody>
          <a:bodyPr/>
          <a:lstStyle/>
          <a:p>
            <a:r>
              <a:rPr lang="en-US"/>
              <a:t>Click to edit Master title style</a:t>
            </a:r>
            <a:endParaRPr lang="en-GB"/>
          </a:p>
        </p:txBody>
      </p:sp>
      <p:sp>
        <p:nvSpPr>
          <p:cNvPr id="3" name="Subtitle 2"/>
          <p:cNvSpPr>
            <a:spLocks noGrp="1"/>
          </p:cNvSpPr>
          <p:nvPr>
            <p:ph type="subTitle" idx="1"/>
          </p:nvPr>
        </p:nvSpPr>
        <p:spPr>
          <a:xfrm>
            <a:off x="3206000" y="17158356"/>
            <a:ext cx="14974802" cy="7736316"/>
          </a:xfrm>
        </p:spPr>
        <p:txBody>
          <a:bodyPr/>
          <a:lstStyle>
            <a:lvl1pPr marL="0" indent="0" algn="ctr">
              <a:buNone/>
              <a:defRPr/>
            </a:lvl1pPr>
            <a:lvl2pPr marL="1294013" indent="0" algn="ctr">
              <a:buNone/>
              <a:defRPr/>
            </a:lvl2pPr>
            <a:lvl3pPr marL="2588026" indent="0" algn="ctr">
              <a:buNone/>
              <a:defRPr/>
            </a:lvl3pPr>
            <a:lvl4pPr marL="3882039" indent="0" algn="ctr">
              <a:buNone/>
              <a:defRPr/>
            </a:lvl4pPr>
            <a:lvl5pPr marL="5176053" indent="0" algn="ctr">
              <a:buNone/>
              <a:defRPr/>
            </a:lvl5pPr>
            <a:lvl6pPr marL="6470066" indent="0" algn="ctr">
              <a:buNone/>
              <a:defRPr/>
            </a:lvl6pPr>
            <a:lvl7pPr marL="7764079" indent="0" algn="ctr">
              <a:buNone/>
              <a:defRPr/>
            </a:lvl7pPr>
            <a:lvl8pPr marL="9058092" indent="0" algn="ctr">
              <a:buNone/>
              <a:defRPr/>
            </a:lvl8pPr>
            <a:lvl9pPr marL="10352105"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98B8E77-B46E-44F6-955D-96EB92AEA1FB}" type="slidenum">
              <a:rPr lang="en-GB" altLang="en-US"/>
              <a:pPr>
                <a:defRPr/>
              </a:pPr>
              <a:t>‹#›</a:t>
            </a:fld>
            <a:endParaRPr lang="en-GB" altLang="en-US"/>
          </a:p>
        </p:txBody>
      </p:sp>
    </p:spTree>
    <p:extLst>
      <p:ext uri="{BB962C8B-B14F-4D97-AF65-F5344CB8AC3E}">
        <p14:creationId xmlns:p14="http://schemas.microsoft.com/office/powerpoint/2010/main" val="440647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80BAB0A-85AF-44A0-8C3B-410429D6CFBF}" type="slidenum">
              <a:rPr lang="en-GB" altLang="en-US"/>
              <a:pPr>
                <a:defRPr/>
              </a:pPr>
              <a:t>‹#›</a:t>
            </a:fld>
            <a:endParaRPr lang="en-GB" altLang="en-US"/>
          </a:p>
        </p:txBody>
      </p:sp>
    </p:spTree>
    <p:extLst>
      <p:ext uri="{BB962C8B-B14F-4D97-AF65-F5344CB8AC3E}">
        <p14:creationId xmlns:p14="http://schemas.microsoft.com/office/powerpoint/2010/main" val="2399401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9135" y="1213716"/>
            <a:ext cx="4809000" cy="2583867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068667" y="1213716"/>
            <a:ext cx="14009408" cy="258386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4D3BFA-67F5-4F5D-B175-BB12927B2660}" type="slidenum">
              <a:rPr lang="en-GB" altLang="en-US"/>
              <a:pPr>
                <a:defRPr/>
              </a:pPr>
              <a:t>‹#›</a:t>
            </a:fld>
            <a:endParaRPr lang="en-GB" altLang="en-US"/>
          </a:p>
        </p:txBody>
      </p:sp>
    </p:spTree>
    <p:extLst>
      <p:ext uri="{BB962C8B-B14F-4D97-AF65-F5344CB8AC3E}">
        <p14:creationId xmlns:p14="http://schemas.microsoft.com/office/powerpoint/2010/main" val="2468622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8668" y="1213718"/>
            <a:ext cx="19249467" cy="5048162"/>
          </a:xfrm>
        </p:spPr>
        <p:txBody>
          <a:bodyPr/>
          <a:lstStyle/>
          <a:p>
            <a:r>
              <a:rPr lang="en-US"/>
              <a:t>Click to edit Master title style</a:t>
            </a:r>
            <a:endParaRPr lang="en-GB"/>
          </a:p>
        </p:txBody>
      </p:sp>
      <p:sp>
        <p:nvSpPr>
          <p:cNvPr id="3" name="Content Placeholder 2"/>
          <p:cNvSpPr>
            <a:spLocks noGrp="1"/>
          </p:cNvSpPr>
          <p:nvPr>
            <p:ph sz="quarter" idx="1"/>
          </p:nvPr>
        </p:nvSpPr>
        <p:spPr>
          <a:xfrm>
            <a:off x="1068668" y="7062032"/>
            <a:ext cx="9406960" cy="9777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1068668" y="17270734"/>
            <a:ext cx="9406960" cy="97816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half" idx="3"/>
          </p:nvPr>
        </p:nvSpPr>
        <p:spPr>
          <a:xfrm>
            <a:off x="10906685" y="7062032"/>
            <a:ext cx="9411449" cy="199903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A0798120-9AA0-4FE6-8F13-A185291C3357}" type="slidenum">
              <a:rPr lang="en-GB" altLang="en-US"/>
              <a:pPr>
                <a:defRPr/>
              </a:pPr>
              <a:t>‹#›</a:t>
            </a:fld>
            <a:endParaRPr lang="en-GB" altLang="en-US"/>
          </a:p>
        </p:txBody>
      </p:sp>
    </p:spTree>
    <p:extLst>
      <p:ext uri="{BB962C8B-B14F-4D97-AF65-F5344CB8AC3E}">
        <p14:creationId xmlns:p14="http://schemas.microsoft.com/office/powerpoint/2010/main" val="3489840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3B0AE7C-3BC9-4855-8C35-C0032ABF4461}" type="slidenum">
              <a:rPr lang="en-GB" altLang="en-US"/>
              <a:pPr>
                <a:defRPr/>
              </a:pPr>
              <a:t>‹#›</a:t>
            </a:fld>
            <a:endParaRPr lang="en-GB" altLang="en-US"/>
          </a:p>
        </p:txBody>
      </p:sp>
    </p:spTree>
    <p:extLst>
      <p:ext uri="{BB962C8B-B14F-4D97-AF65-F5344CB8AC3E}">
        <p14:creationId xmlns:p14="http://schemas.microsoft.com/office/powerpoint/2010/main" val="1154968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8313" y="19459921"/>
            <a:ext cx="18180801" cy="6010142"/>
          </a:xfrm>
        </p:spPr>
        <p:txBody>
          <a:bodyPr anchor="t"/>
          <a:lstStyle>
            <a:lvl1pPr algn="l">
              <a:defRPr sz="11300" b="1" cap="all"/>
            </a:lvl1pPr>
          </a:lstStyle>
          <a:p>
            <a:r>
              <a:rPr lang="en-US"/>
              <a:t>Click to edit Master title style</a:t>
            </a:r>
            <a:endParaRPr lang="en-GB"/>
          </a:p>
        </p:txBody>
      </p:sp>
      <p:sp>
        <p:nvSpPr>
          <p:cNvPr id="3" name="Text Placeholder 2"/>
          <p:cNvSpPr>
            <a:spLocks noGrp="1"/>
          </p:cNvSpPr>
          <p:nvPr>
            <p:ph type="body" idx="1"/>
          </p:nvPr>
        </p:nvSpPr>
        <p:spPr>
          <a:xfrm>
            <a:off x="1688313" y="12833929"/>
            <a:ext cx="18180801" cy="6625992"/>
          </a:xfrm>
        </p:spPr>
        <p:txBody>
          <a:bodyPr anchor="b"/>
          <a:lstStyle>
            <a:lvl1pPr marL="0" indent="0">
              <a:buNone/>
              <a:defRPr sz="5700"/>
            </a:lvl1pPr>
            <a:lvl2pPr marL="1294013" indent="0">
              <a:buNone/>
              <a:defRPr sz="5100"/>
            </a:lvl2pPr>
            <a:lvl3pPr marL="2588026" indent="0">
              <a:buNone/>
              <a:defRPr sz="4500"/>
            </a:lvl3pPr>
            <a:lvl4pPr marL="3882039" indent="0">
              <a:buNone/>
              <a:defRPr sz="4000"/>
            </a:lvl4pPr>
            <a:lvl5pPr marL="5176053" indent="0">
              <a:buNone/>
              <a:defRPr sz="4000"/>
            </a:lvl5pPr>
            <a:lvl6pPr marL="6470066" indent="0">
              <a:buNone/>
              <a:defRPr sz="4000"/>
            </a:lvl6pPr>
            <a:lvl7pPr marL="7764079" indent="0">
              <a:buNone/>
              <a:defRPr sz="4000"/>
            </a:lvl7pPr>
            <a:lvl8pPr marL="9058092" indent="0">
              <a:buNone/>
              <a:defRPr sz="4000"/>
            </a:lvl8pPr>
            <a:lvl9pPr marL="10352105" indent="0">
              <a:buNone/>
              <a:defRPr sz="40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3FC734B-9E21-4180-9E32-539175507E46}" type="slidenum">
              <a:rPr lang="en-GB" altLang="en-US"/>
              <a:pPr>
                <a:defRPr/>
              </a:pPr>
              <a:t>‹#›</a:t>
            </a:fld>
            <a:endParaRPr lang="en-GB" altLang="en-US"/>
          </a:p>
        </p:txBody>
      </p:sp>
    </p:spTree>
    <p:extLst>
      <p:ext uri="{BB962C8B-B14F-4D97-AF65-F5344CB8AC3E}">
        <p14:creationId xmlns:p14="http://schemas.microsoft.com/office/powerpoint/2010/main" val="1949943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068668" y="7062032"/>
            <a:ext cx="9406960" cy="19990356"/>
          </a:xfrm>
        </p:spPr>
        <p:txBody>
          <a:bodyPr/>
          <a:lstStyle>
            <a:lvl1pPr>
              <a:defRPr sz="7900"/>
            </a:lvl1pPr>
            <a:lvl2pPr>
              <a:defRPr sz="68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0906685" y="7062032"/>
            <a:ext cx="9411449" cy="19990356"/>
          </a:xfrm>
        </p:spPr>
        <p:txBody>
          <a:bodyPr/>
          <a:lstStyle>
            <a:lvl1pPr>
              <a:defRPr sz="7900"/>
            </a:lvl1pPr>
            <a:lvl2pPr>
              <a:defRPr sz="68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85907BE-25A8-43FD-B004-433CFDFF1FC2}" type="slidenum">
              <a:rPr lang="en-GB" altLang="en-US"/>
              <a:pPr>
                <a:defRPr/>
              </a:pPr>
              <a:t>‹#›</a:t>
            </a:fld>
            <a:endParaRPr lang="en-GB" altLang="en-US"/>
          </a:p>
        </p:txBody>
      </p:sp>
    </p:spTree>
    <p:extLst>
      <p:ext uri="{BB962C8B-B14F-4D97-AF65-F5344CB8AC3E}">
        <p14:creationId xmlns:p14="http://schemas.microsoft.com/office/powerpoint/2010/main" val="2313773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8668" y="1213718"/>
            <a:ext cx="19249467" cy="5043666"/>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068666" y="6778831"/>
            <a:ext cx="9451862" cy="2823014"/>
          </a:xfrm>
        </p:spPr>
        <p:txBody>
          <a:bodyPr anchor="b"/>
          <a:lstStyle>
            <a:lvl1pPr marL="0" indent="0">
              <a:buNone/>
              <a:defRPr sz="6800" b="1"/>
            </a:lvl1pPr>
            <a:lvl2pPr marL="1294013" indent="0">
              <a:buNone/>
              <a:defRPr sz="5700" b="1"/>
            </a:lvl2pPr>
            <a:lvl3pPr marL="2588026" indent="0">
              <a:buNone/>
              <a:defRPr sz="5100" b="1"/>
            </a:lvl3pPr>
            <a:lvl4pPr marL="3882039" indent="0">
              <a:buNone/>
              <a:defRPr sz="4500" b="1"/>
            </a:lvl4pPr>
            <a:lvl5pPr marL="5176053" indent="0">
              <a:buNone/>
              <a:defRPr sz="4500" b="1"/>
            </a:lvl5pPr>
            <a:lvl6pPr marL="6470066" indent="0">
              <a:buNone/>
              <a:defRPr sz="4500" b="1"/>
            </a:lvl6pPr>
            <a:lvl7pPr marL="7764079" indent="0">
              <a:buNone/>
              <a:defRPr sz="4500" b="1"/>
            </a:lvl7pPr>
            <a:lvl8pPr marL="9058092" indent="0">
              <a:buNone/>
              <a:defRPr sz="4500" b="1"/>
            </a:lvl8pPr>
            <a:lvl9pPr marL="10352105" indent="0">
              <a:buNone/>
              <a:defRPr sz="4500" b="1"/>
            </a:lvl9pPr>
          </a:lstStyle>
          <a:p>
            <a:pPr lvl="0"/>
            <a:r>
              <a:rPr lang="en-US"/>
              <a:t>Click to edit Master text styles</a:t>
            </a:r>
          </a:p>
        </p:txBody>
      </p:sp>
      <p:sp>
        <p:nvSpPr>
          <p:cNvPr id="4" name="Content Placeholder 3"/>
          <p:cNvSpPr>
            <a:spLocks noGrp="1"/>
          </p:cNvSpPr>
          <p:nvPr>
            <p:ph sz="half" idx="2"/>
          </p:nvPr>
        </p:nvSpPr>
        <p:spPr>
          <a:xfrm>
            <a:off x="1068666" y="9601845"/>
            <a:ext cx="9451862" cy="17446050"/>
          </a:xfrm>
        </p:spPr>
        <p:txBody>
          <a:bodyPr/>
          <a:lstStyle>
            <a:lvl1pPr>
              <a:defRPr sz="6800"/>
            </a:lvl1pPr>
            <a:lvl2pPr>
              <a:defRPr sz="5700"/>
            </a:lvl2pPr>
            <a:lvl3pPr>
              <a:defRPr sz="51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0866272" y="6778831"/>
            <a:ext cx="9451862" cy="2823014"/>
          </a:xfrm>
        </p:spPr>
        <p:txBody>
          <a:bodyPr anchor="b"/>
          <a:lstStyle>
            <a:lvl1pPr marL="0" indent="0">
              <a:buNone/>
              <a:defRPr sz="6800" b="1"/>
            </a:lvl1pPr>
            <a:lvl2pPr marL="1294013" indent="0">
              <a:buNone/>
              <a:defRPr sz="5700" b="1"/>
            </a:lvl2pPr>
            <a:lvl3pPr marL="2588026" indent="0">
              <a:buNone/>
              <a:defRPr sz="5100" b="1"/>
            </a:lvl3pPr>
            <a:lvl4pPr marL="3882039" indent="0">
              <a:buNone/>
              <a:defRPr sz="4500" b="1"/>
            </a:lvl4pPr>
            <a:lvl5pPr marL="5176053" indent="0">
              <a:buNone/>
              <a:defRPr sz="4500" b="1"/>
            </a:lvl5pPr>
            <a:lvl6pPr marL="6470066" indent="0">
              <a:buNone/>
              <a:defRPr sz="4500" b="1"/>
            </a:lvl6pPr>
            <a:lvl7pPr marL="7764079" indent="0">
              <a:buNone/>
              <a:defRPr sz="4500" b="1"/>
            </a:lvl7pPr>
            <a:lvl8pPr marL="9058092" indent="0">
              <a:buNone/>
              <a:defRPr sz="4500" b="1"/>
            </a:lvl8pPr>
            <a:lvl9pPr marL="10352105" indent="0">
              <a:buNone/>
              <a:defRPr sz="4500" b="1"/>
            </a:lvl9pPr>
          </a:lstStyle>
          <a:p>
            <a:pPr lvl="0"/>
            <a:r>
              <a:rPr lang="en-US"/>
              <a:t>Click to edit Master text styles</a:t>
            </a:r>
          </a:p>
        </p:txBody>
      </p:sp>
      <p:sp>
        <p:nvSpPr>
          <p:cNvPr id="6" name="Content Placeholder 5"/>
          <p:cNvSpPr>
            <a:spLocks noGrp="1"/>
          </p:cNvSpPr>
          <p:nvPr>
            <p:ph sz="quarter" idx="4"/>
          </p:nvPr>
        </p:nvSpPr>
        <p:spPr>
          <a:xfrm>
            <a:off x="10866272" y="9601845"/>
            <a:ext cx="9451862" cy="17446050"/>
          </a:xfrm>
        </p:spPr>
        <p:txBody>
          <a:bodyPr/>
          <a:lstStyle>
            <a:lvl1pPr>
              <a:defRPr sz="6800"/>
            </a:lvl1pPr>
            <a:lvl2pPr>
              <a:defRPr sz="5700"/>
            </a:lvl2pPr>
            <a:lvl3pPr>
              <a:defRPr sz="51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1A5803B-3236-41D3-9657-B73BEEE4CF67}" type="slidenum">
              <a:rPr lang="en-GB" altLang="en-US"/>
              <a:pPr>
                <a:defRPr/>
              </a:pPr>
              <a:t>‹#›</a:t>
            </a:fld>
            <a:endParaRPr lang="en-GB" altLang="en-US"/>
          </a:p>
        </p:txBody>
      </p:sp>
    </p:spTree>
    <p:extLst>
      <p:ext uri="{BB962C8B-B14F-4D97-AF65-F5344CB8AC3E}">
        <p14:creationId xmlns:p14="http://schemas.microsoft.com/office/powerpoint/2010/main" val="128467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A00B294-3345-4B89-A33C-74514FB032F3}" type="slidenum">
              <a:rPr lang="en-GB" altLang="en-US"/>
              <a:pPr>
                <a:defRPr/>
              </a:pPr>
              <a:t>‹#›</a:t>
            </a:fld>
            <a:endParaRPr lang="en-GB" altLang="en-US"/>
          </a:p>
        </p:txBody>
      </p:sp>
    </p:spTree>
    <p:extLst>
      <p:ext uri="{BB962C8B-B14F-4D97-AF65-F5344CB8AC3E}">
        <p14:creationId xmlns:p14="http://schemas.microsoft.com/office/powerpoint/2010/main" val="1257152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559415D-F8C9-4547-B56F-D27F0192609A}" type="slidenum">
              <a:rPr lang="en-GB" altLang="en-US"/>
              <a:pPr>
                <a:defRPr/>
              </a:pPr>
              <a:t>‹#›</a:t>
            </a:fld>
            <a:endParaRPr lang="en-GB" altLang="en-US"/>
          </a:p>
        </p:txBody>
      </p:sp>
    </p:spTree>
    <p:extLst>
      <p:ext uri="{BB962C8B-B14F-4D97-AF65-F5344CB8AC3E}">
        <p14:creationId xmlns:p14="http://schemas.microsoft.com/office/powerpoint/2010/main" val="723083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8668" y="1204727"/>
            <a:ext cx="7036137" cy="5133571"/>
          </a:xfrm>
        </p:spPr>
        <p:txBody>
          <a:bodyPr anchor="b"/>
          <a:lstStyle>
            <a:lvl1pPr algn="l">
              <a:defRPr sz="5700" b="1"/>
            </a:lvl1pPr>
          </a:lstStyle>
          <a:p>
            <a:r>
              <a:rPr lang="en-US"/>
              <a:t>Click to edit Master title style</a:t>
            </a:r>
            <a:endParaRPr lang="en-GB"/>
          </a:p>
        </p:txBody>
      </p:sp>
      <p:sp>
        <p:nvSpPr>
          <p:cNvPr id="3" name="Content Placeholder 2"/>
          <p:cNvSpPr>
            <a:spLocks noGrp="1"/>
          </p:cNvSpPr>
          <p:nvPr>
            <p:ph idx="1"/>
          </p:nvPr>
        </p:nvSpPr>
        <p:spPr>
          <a:xfrm>
            <a:off x="8360744" y="1204726"/>
            <a:ext cx="11957391" cy="25843169"/>
          </a:xfrm>
        </p:spPr>
        <p:txBody>
          <a:bodyPr/>
          <a:lstStyle>
            <a:lvl1pPr>
              <a:defRPr sz="9100"/>
            </a:lvl1pPr>
            <a:lvl2pPr>
              <a:defRPr sz="7900"/>
            </a:lvl2pPr>
            <a:lvl3pPr>
              <a:defRPr sz="6800"/>
            </a:lvl3pPr>
            <a:lvl4pPr>
              <a:defRPr sz="5700"/>
            </a:lvl4pPr>
            <a:lvl5pPr>
              <a:defRPr sz="5700"/>
            </a:lvl5pPr>
            <a:lvl6pPr>
              <a:defRPr sz="5700"/>
            </a:lvl6pPr>
            <a:lvl7pPr>
              <a:defRPr sz="5700"/>
            </a:lvl7pPr>
            <a:lvl8pPr>
              <a:defRPr sz="5700"/>
            </a:lvl8pPr>
            <a:lvl9pPr>
              <a:defRPr sz="5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068668" y="6338298"/>
            <a:ext cx="7036137" cy="20709598"/>
          </a:xfrm>
        </p:spPr>
        <p:txBody>
          <a:bodyPr/>
          <a:lstStyle>
            <a:lvl1pPr marL="0" indent="0">
              <a:buNone/>
              <a:defRPr sz="4000"/>
            </a:lvl1pPr>
            <a:lvl2pPr marL="1294013" indent="0">
              <a:buNone/>
              <a:defRPr sz="3400"/>
            </a:lvl2pPr>
            <a:lvl3pPr marL="2588026" indent="0">
              <a:buNone/>
              <a:defRPr sz="2800"/>
            </a:lvl3pPr>
            <a:lvl4pPr marL="3882039" indent="0">
              <a:buNone/>
              <a:defRPr sz="2500"/>
            </a:lvl4pPr>
            <a:lvl5pPr marL="5176053" indent="0">
              <a:buNone/>
              <a:defRPr sz="2500"/>
            </a:lvl5pPr>
            <a:lvl6pPr marL="6470066" indent="0">
              <a:buNone/>
              <a:defRPr sz="2500"/>
            </a:lvl6pPr>
            <a:lvl7pPr marL="7764079" indent="0">
              <a:buNone/>
              <a:defRPr sz="2500"/>
            </a:lvl7pPr>
            <a:lvl8pPr marL="9058092" indent="0">
              <a:buNone/>
              <a:defRPr sz="2500"/>
            </a:lvl8pPr>
            <a:lvl9pPr marL="10352105" indent="0">
              <a:buNone/>
              <a:defRPr sz="25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455D368-D3B3-48A6-A92C-F9704AFE0A41}" type="slidenum">
              <a:rPr lang="en-GB" altLang="en-US"/>
              <a:pPr>
                <a:defRPr/>
              </a:pPr>
              <a:t>‹#›</a:t>
            </a:fld>
            <a:endParaRPr lang="en-GB" altLang="en-US"/>
          </a:p>
        </p:txBody>
      </p:sp>
    </p:spTree>
    <p:extLst>
      <p:ext uri="{BB962C8B-B14F-4D97-AF65-F5344CB8AC3E}">
        <p14:creationId xmlns:p14="http://schemas.microsoft.com/office/powerpoint/2010/main" val="1602855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842" y="21195087"/>
            <a:ext cx="12828488" cy="2503850"/>
          </a:xfrm>
        </p:spPr>
        <p:txBody>
          <a:bodyPr anchor="b"/>
          <a:lstStyle>
            <a:lvl1pPr algn="l">
              <a:defRPr sz="5700" b="1"/>
            </a:lvl1pPr>
          </a:lstStyle>
          <a:p>
            <a:r>
              <a:rPr lang="en-US"/>
              <a:t>Click to edit Master title style</a:t>
            </a:r>
            <a:endParaRPr lang="en-GB"/>
          </a:p>
        </p:txBody>
      </p:sp>
      <p:sp>
        <p:nvSpPr>
          <p:cNvPr id="3" name="Picture Placeholder 2"/>
          <p:cNvSpPr>
            <a:spLocks noGrp="1"/>
          </p:cNvSpPr>
          <p:nvPr>
            <p:ph type="pic" idx="1"/>
          </p:nvPr>
        </p:nvSpPr>
        <p:spPr>
          <a:xfrm>
            <a:off x="4193842" y="2706138"/>
            <a:ext cx="12828488" cy="18165289"/>
          </a:xfrm>
        </p:spPr>
        <p:txBody>
          <a:bodyPr/>
          <a:lstStyle>
            <a:lvl1pPr marL="0" indent="0">
              <a:buNone/>
              <a:defRPr sz="9100"/>
            </a:lvl1pPr>
            <a:lvl2pPr marL="1294013" indent="0">
              <a:buNone/>
              <a:defRPr sz="7900"/>
            </a:lvl2pPr>
            <a:lvl3pPr marL="2588026" indent="0">
              <a:buNone/>
              <a:defRPr sz="6800"/>
            </a:lvl3pPr>
            <a:lvl4pPr marL="3882039" indent="0">
              <a:buNone/>
              <a:defRPr sz="5700"/>
            </a:lvl4pPr>
            <a:lvl5pPr marL="5176053" indent="0">
              <a:buNone/>
              <a:defRPr sz="5700"/>
            </a:lvl5pPr>
            <a:lvl6pPr marL="6470066" indent="0">
              <a:buNone/>
              <a:defRPr sz="5700"/>
            </a:lvl6pPr>
            <a:lvl7pPr marL="7764079" indent="0">
              <a:buNone/>
              <a:defRPr sz="5700"/>
            </a:lvl7pPr>
            <a:lvl8pPr marL="9058092" indent="0">
              <a:buNone/>
              <a:defRPr sz="5700"/>
            </a:lvl8pPr>
            <a:lvl9pPr marL="10352105" indent="0">
              <a:buNone/>
              <a:defRPr sz="5700"/>
            </a:lvl9pPr>
          </a:lstStyle>
          <a:p>
            <a:pPr lvl="0"/>
            <a:endParaRPr lang="en-GB" noProof="0"/>
          </a:p>
        </p:txBody>
      </p:sp>
      <p:sp>
        <p:nvSpPr>
          <p:cNvPr id="4" name="Text Placeholder 3"/>
          <p:cNvSpPr>
            <a:spLocks noGrp="1"/>
          </p:cNvSpPr>
          <p:nvPr>
            <p:ph type="body" sz="half" idx="2"/>
          </p:nvPr>
        </p:nvSpPr>
        <p:spPr>
          <a:xfrm>
            <a:off x="4193842" y="23698937"/>
            <a:ext cx="12828488" cy="3551244"/>
          </a:xfrm>
        </p:spPr>
        <p:txBody>
          <a:bodyPr/>
          <a:lstStyle>
            <a:lvl1pPr marL="0" indent="0">
              <a:buNone/>
              <a:defRPr sz="4000"/>
            </a:lvl1pPr>
            <a:lvl2pPr marL="1294013" indent="0">
              <a:buNone/>
              <a:defRPr sz="3400"/>
            </a:lvl2pPr>
            <a:lvl3pPr marL="2588026" indent="0">
              <a:buNone/>
              <a:defRPr sz="2800"/>
            </a:lvl3pPr>
            <a:lvl4pPr marL="3882039" indent="0">
              <a:buNone/>
              <a:defRPr sz="2500"/>
            </a:lvl4pPr>
            <a:lvl5pPr marL="5176053" indent="0">
              <a:buNone/>
              <a:defRPr sz="2500"/>
            </a:lvl5pPr>
            <a:lvl6pPr marL="6470066" indent="0">
              <a:buNone/>
              <a:defRPr sz="2500"/>
            </a:lvl6pPr>
            <a:lvl7pPr marL="7764079" indent="0">
              <a:buNone/>
              <a:defRPr sz="2500"/>
            </a:lvl7pPr>
            <a:lvl8pPr marL="9058092" indent="0">
              <a:buNone/>
              <a:defRPr sz="2500"/>
            </a:lvl8pPr>
            <a:lvl9pPr marL="10352105" indent="0">
              <a:buNone/>
              <a:defRPr sz="25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9F475FE-4413-4A88-954C-511900573468}" type="slidenum">
              <a:rPr lang="en-GB" altLang="en-US"/>
              <a:pPr>
                <a:defRPr/>
              </a:pPr>
              <a:t>‹#›</a:t>
            </a:fld>
            <a:endParaRPr lang="en-GB" altLang="en-US"/>
          </a:p>
        </p:txBody>
      </p:sp>
    </p:spTree>
    <p:extLst>
      <p:ext uri="{BB962C8B-B14F-4D97-AF65-F5344CB8AC3E}">
        <p14:creationId xmlns:p14="http://schemas.microsoft.com/office/powerpoint/2010/main" val="752810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68388" y="1214438"/>
            <a:ext cx="19250025" cy="504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5217" tIns="147609" rIns="295217" bIns="147609" numCol="1" anchor="ctr" anchorCtr="0" compatLnSpc="1">
            <a:prstTxWarp prst="textNoShape">
              <a:avLst/>
            </a:prstTxWarp>
          </a:bodyPr>
          <a:lstStyle/>
          <a:p>
            <a:pPr lvl="0"/>
            <a:r>
              <a:rPr lang="en-GB" altLang="en-US"/>
              <a:t>Click to edit Master title style</a:t>
            </a:r>
          </a:p>
        </p:txBody>
      </p:sp>
      <p:sp>
        <p:nvSpPr>
          <p:cNvPr id="1027" name="Rectangle 3"/>
          <p:cNvSpPr>
            <a:spLocks noGrp="1" noChangeArrowheads="1"/>
          </p:cNvSpPr>
          <p:nvPr>
            <p:ph type="body" idx="1"/>
          </p:nvPr>
        </p:nvSpPr>
        <p:spPr bwMode="auto">
          <a:xfrm>
            <a:off x="1068388" y="7062788"/>
            <a:ext cx="19250025" cy="1998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5217" tIns="147609" rIns="295217" bIns="147609"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p:cNvSpPr>
            <a:spLocks noGrp="1" noChangeArrowheads="1"/>
          </p:cNvSpPr>
          <p:nvPr>
            <p:ph type="dt" sz="half" idx="2"/>
          </p:nvPr>
        </p:nvSpPr>
        <p:spPr bwMode="auto">
          <a:xfrm>
            <a:off x="1068388" y="27573288"/>
            <a:ext cx="4992687" cy="2105025"/>
          </a:xfrm>
          <a:prstGeom prst="rect">
            <a:avLst/>
          </a:prstGeom>
          <a:noFill/>
          <a:ln w="9525">
            <a:noFill/>
            <a:miter lim="800000"/>
            <a:headEnd/>
            <a:tailEnd/>
          </a:ln>
          <a:effectLst/>
        </p:spPr>
        <p:txBody>
          <a:bodyPr vert="horz" wrap="square" lIns="295217" tIns="147609" rIns="295217" bIns="147609" numCol="1" anchor="t" anchorCtr="0" compatLnSpc="1">
            <a:prstTxWarp prst="textNoShape">
              <a:avLst/>
            </a:prstTxWarp>
          </a:bodyPr>
          <a:lstStyle>
            <a:lvl1pPr eaLnBrk="1" hangingPunct="1">
              <a:defRPr sz="4500">
                <a:latin typeface="Arial" charset="0"/>
                <a:ea typeface="ＭＳ Ｐゴシック"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7305675" y="27573288"/>
            <a:ext cx="6775450" cy="2105025"/>
          </a:xfrm>
          <a:prstGeom prst="rect">
            <a:avLst/>
          </a:prstGeom>
          <a:noFill/>
          <a:ln w="9525">
            <a:noFill/>
            <a:miter lim="800000"/>
            <a:headEnd/>
            <a:tailEnd/>
          </a:ln>
          <a:effectLst/>
        </p:spPr>
        <p:txBody>
          <a:bodyPr vert="horz" wrap="square" lIns="295217" tIns="147609" rIns="295217" bIns="147609" numCol="1" anchor="t" anchorCtr="0" compatLnSpc="1">
            <a:prstTxWarp prst="textNoShape">
              <a:avLst/>
            </a:prstTxWarp>
          </a:bodyPr>
          <a:lstStyle>
            <a:lvl1pPr algn="ctr" eaLnBrk="1" hangingPunct="1">
              <a:defRPr sz="4500">
                <a:latin typeface="Arial" charset="0"/>
                <a:ea typeface="ＭＳ Ｐゴシック"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5325725" y="27573288"/>
            <a:ext cx="4992688" cy="2105025"/>
          </a:xfrm>
          <a:prstGeom prst="rect">
            <a:avLst/>
          </a:prstGeom>
          <a:noFill/>
          <a:ln w="9525">
            <a:noFill/>
            <a:miter lim="800000"/>
            <a:headEnd/>
            <a:tailEnd/>
          </a:ln>
          <a:effectLst/>
        </p:spPr>
        <p:txBody>
          <a:bodyPr vert="horz" wrap="square" lIns="295217" tIns="147609" rIns="295217" bIns="147609" numCol="1" anchor="t" anchorCtr="0" compatLnSpc="1">
            <a:prstTxWarp prst="textNoShape">
              <a:avLst/>
            </a:prstTxWarp>
          </a:bodyPr>
          <a:lstStyle>
            <a:lvl1pPr algn="r" eaLnBrk="1" hangingPunct="1">
              <a:defRPr sz="4500">
                <a:ea typeface="MS PGothic" panose="020B0600070205080204" pitchFamily="34" charset="-128"/>
                <a:cs typeface="Arial" panose="020B0604020202020204" pitchFamily="34" charset="0"/>
              </a:defRPr>
            </a:lvl1pPr>
          </a:lstStyle>
          <a:p>
            <a:pPr>
              <a:defRPr/>
            </a:pPr>
            <a:fld id="{185B122C-411E-4626-8254-18FFBADEE7C9}"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2951163" rtl="0" eaLnBrk="0" fontAlgn="base" hangingPunct="0">
        <a:spcBef>
          <a:spcPct val="0"/>
        </a:spcBef>
        <a:spcAft>
          <a:spcPct val="0"/>
        </a:spcAft>
        <a:defRPr sz="14200">
          <a:solidFill>
            <a:schemeClr val="tx2"/>
          </a:solidFill>
          <a:latin typeface="+mj-lt"/>
          <a:ea typeface="ＭＳ Ｐゴシック" panose="020B0600070205080204" pitchFamily="34" charset="-128"/>
          <a:cs typeface="ＭＳ Ｐゴシック" charset="0"/>
        </a:defRPr>
      </a:lvl1pPr>
      <a:lvl2pPr algn="ctr" defTabSz="2951163" rtl="0" eaLnBrk="0" fontAlgn="base" hangingPunct="0">
        <a:spcBef>
          <a:spcPct val="0"/>
        </a:spcBef>
        <a:spcAft>
          <a:spcPct val="0"/>
        </a:spcAft>
        <a:defRPr sz="14200">
          <a:solidFill>
            <a:schemeClr val="tx2"/>
          </a:solidFill>
          <a:latin typeface="Arial" charset="0"/>
          <a:ea typeface="ＭＳ Ｐゴシック" panose="020B0600070205080204" pitchFamily="34" charset="-128"/>
          <a:cs typeface="ＭＳ Ｐゴシック" charset="0"/>
        </a:defRPr>
      </a:lvl2pPr>
      <a:lvl3pPr algn="ctr" defTabSz="2951163" rtl="0" eaLnBrk="0" fontAlgn="base" hangingPunct="0">
        <a:spcBef>
          <a:spcPct val="0"/>
        </a:spcBef>
        <a:spcAft>
          <a:spcPct val="0"/>
        </a:spcAft>
        <a:defRPr sz="14200">
          <a:solidFill>
            <a:schemeClr val="tx2"/>
          </a:solidFill>
          <a:latin typeface="Arial" charset="0"/>
          <a:ea typeface="ＭＳ Ｐゴシック" panose="020B0600070205080204" pitchFamily="34" charset="-128"/>
          <a:cs typeface="ＭＳ Ｐゴシック" charset="0"/>
        </a:defRPr>
      </a:lvl3pPr>
      <a:lvl4pPr algn="ctr" defTabSz="2951163" rtl="0" eaLnBrk="0" fontAlgn="base" hangingPunct="0">
        <a:spcBef>
          <a:spcPct val="0"/>
        </a:spcBef>
        <a:spcAft>
          <a:spcPct val="0"/>
        </a:spcAft>
        <a:defRPr sz="14200">
          <a:solidFill>
            <a:schemeClr val="tx2"/>
          </a:solidFill>
          <a:latin typeface="Arial" charset="0"/>
          <a:ea typeface="ＭＳ Ｐゴシック" panose="020B0600070205080204" pitchFamily="34" charset="-128"/>
          <a:cs typeface="ＭＳ Ｐゴシック" charset="0"/>
        </a:defRPr>
      </a:lvl4pPr>
      <a:lvl5pPr algn="ctr" defTabSz="2951163" rtl="0" eaLnBrk="0" fontAlgn="base" hangingPunct="0">
        <a:spcBef>
          <a:spcPct val="0"/>
        </a:spcBef>
        <a:spcAft>
          <a:spcPct val="0"/>
        </a:spcAft>
        <a:defRPr sz="14200">
          <a:solidFill>
            <a:schemeClr val="tx2"/>
          </a:solidFill>
          <a:latin typeface="Arial" charset="0"/>
          <a:ea typeface="ＭＳ Ｐゴシック" panose="020B0600070205080204" pitchFamily="34" charset="-128"/>
          <a:cs typeface="ＭＳ Ｐゴシック" charset="0"/>
        </a:defRPr>
      </a:lvl5pPr>
      <a:lvl6pPr marL="1294013" algn="ctr" defTabSz="2951969" rtl="0" fontAlgn="base">
        <a:spcBef>
          <a:spcPct val="0"/>
        </a:spcBef>
        <a:spcAft>
          <a:spcPct val="0"/>
        </a:spcAft>
        <a:defRPr sz="14200">
          <a:solidFill>
            <a:schemeClr val="tx2"/>
          </a:solidFill>
          <a:latin typeface="Arial" charset="0"/>
        </a:defRPr>
      </a:lvl6pPr>
      <a:lvl7pPr marL="2588026" algn="ctr" defTabSz="2951969" rtl="0" fontAlgn="base">
        <a:spcBef>
          <a:spcPct val="0"/>
        </a:spcBef>
        <a:spcAft>
          <a:spcPct val="0"/>
        </a:spcAft>
        <a:defRPr sz="14200">
          <a:solidFill>
            <a:schemeClr val="tx2"/>
          </a:solidFill>
          <a:latin typeface="Arial" charset="0"/>
        </a:defRPr>
      </a:lvl7pPr>
      <a:lvl8pPr marL="3882039" algn="ctr" defTabSz="2951969" rtl="0" fontAlgn="base">
        <a:spcBef>
          <a:spcPct val="0"/>
        </a:spcBef>
        <a:spcAft>
          <a:spcPct val="0"/>
        </a:spcAft>
        <a:defRPr sz="14200">
          <a:solidFill>
            <a:schemeClr val="tx2"/>
          </a:solidFill>
          <a:latin typeface="Arial" charset="0"/>
        </a:defRPr>
      </a:lvl8pPr>
      <a:lvl9pPr marL="5176053" algn="ctr" defTabSz="2951969" rtl="0" fontAlgn="base">
        <a:spcBef>
          <a:spcPct val="0"/>
        </a:spcBef>
        <a:spcAft>
          <a:spcPct val="0"/>
        </a:spcAft>
        <a:defRPr sz="14200">
          <a:solidFill>
            <a:schemeClr val="tx2"/>
          </a:solidFill>
          <a:latin typeface="Arial" charset="0"/>
        </a:defRPr>
      </a:lvl9pPr>
    </p:titleStyle>
    <p:bodyStyle>
      <a:lvl1pPr marL="1104900" indent="-1104900" algn="l" defTabSz="2951163" rtl="0" eaLnBrk="0" fontAlgn="base" hangingPunct="0">
        <a:spcBef>
          <a:spcPct val="20000"/>
        </a:spcBef>
        <a:spcAft>
          <a:spcPct val="0"/>
        </a:spcAft>
        <a:buChar char="•"/>
        <a:defRPr sz="10500">
          <a:solidFill>
            <a:schemeClr val="tx1"/>
          </a:solidFill>
          <a:latin typeface="+mn-lt"/>
          <a:ea typeface="ＭＳ Ｐゴシック" panose="020B0600070205080204" pitchFamily="34" charset="-128"/>
          <a:cs typeface="ＭＳ Ｐゴシック" charset="0"/>
        </a:defRPr>
      </a:lvl1pPr>
      <a:lvl2pPr marL="2398713" indent="-920750" algn="l" defTabSz="2951163" rtl="0" eaLnBrk="0" fontAlgn="base" hangingPunct="0">
        <a:spcBef>
          <a:spcPct val="20000"/>
        </a:spcBef>
        <a:spcAft>
          <a:spcPct val="0"/>
        </a:spcAft>
        <a:buChar char="–"/>
        <a:defRPr sz="9100">
          <a:solidFill>
            <a:schemeClr val="tx1"/>
          </a:solidFill>
          <a:latin typeface="+mn-lt"/>
          <a:ea typeface="ＭＳ Ｐゴシック" panose="020B0600070205080204" pitchFamily="34" charset="-128"/>
        </a:defRPr>
      </a:lvl2pPr>
      <a:lvl3pPr marL="3687763" indent="-736600" algn="l" defTabSz="2951163" rtl="0" eaLnBrk="0" fontAlgn="base" hangingPunct="0">
        <a:spcBef>
          <a:spcPct val="20000"/>
        </a:spcBef>
        <a:spcAft>
          <a:spcPct val="0"/>
        </a:spcAft>
        <a:buChar char="•"/>
        <a:defRPr sz="7600">
          <a:solidFill>
            <a:schemeClr val="tx1"/>
          </a:solidFill>
          <a:latin typeface="+mn-lt"/>
          <a:ea typeface="ＭＳ Ｐゴシック" panose="020B0600070205080204" pitchFamily="34" charset="-128"/>
        </a:defRPr>
      </a:lvl3pPr>
      <a:lvl4pPr marL="5165725" indent="-736600" algn="l" defTabSz="2951163" rtl="0" eaLnBrk="0" fontAlgn="base" hangingPunct="0">
        <a:spcBef>
          <a:spcPct val="20000"/>
        </a:spcBef>
        <a:spcAft>
          <a:spcPct val="0"/>
        </a:spcAft>
        <a:buChar char="–"/>
        <a:defRPr sz="6500">
          <a:solidFill>
            <a:schemeClr val="tx1"/>
          </a:solidFill>
          <a:latin typeface="+mn-lt"/>
          <a:ea typeface="ＭＳ Ｐゴシック" panose="020B0600070205080204" pitchFamily="34" charset="-128"/>
        </a:defRPr>
      </a:lvl4pPr>
      <a:lvl5pPr marL="6640513" indent="-736600" algn="l" defTabSz="2951163" rtl="0" eaLnBrk="0" fontAlgn="base" hangingPunct="0">
        <a:spcBef>
          <a:spcPct val="20000"/>
        </a:spcBef>
        <a:spcAft>
          <a:spcPct val="0"/>
        </a:spcAft>
        <a:buChar char="»"/>
        <a:defRPr sz="6500">
          <a:solidFill>
            <a:schemeClr val="tx1"/>
          </a:solidFill>
          <a:latin typeface="+mn-lt"/>
          <a:ea typeface="ＭＳ Ｐゴシック" panose="020B0600070205080204" pitchFamily="34" charset="-128"/>
        </a:defRPr>
      </a:lvl5pPr>
      <a:lvl6pPr marL="7934817" indent="-736869" algn="l" defTabSz="2951969" rtl="0" fontAlgn="base">
        <a:spcBef>
          <a:spcPct val="20000"/>
        </a:spcBef>
        <a:spcAft>
          <a:spcPct val="0"/>
        </a:spcAft>
        <a:buChar char="»"/>
        <a:defRPr sz="6500">
          <a:solidFill>
            <a:schemeClr val="tx1"/>
          </a:solidFill>
          <a:latin typeface="+mn-lt"/>
        </a:defRPr>
      </a:lvl6pPr>
      <a:lvl7pPr marL="9228830" indent="-736869" algn="l" defTabSz="2951969" rtl="0" fontAlgn="base">
        <a:spcBef>
          <a:spcPct val="20000"/>
        </a:spcBef>
        <a:spcAft>
          <a:spcPct val="0"/>
        </a:spcAft>
        <a:buChar char="»"/>
        <a:defRPr sz="6500">
          <a:solidFill>
            <a:schemeClr val="tx1"/>
          </a:solidFill>
          <a:latin typeface="+mn-lt"/>
        </a:defRPr>
      </a:lvl7pPr>
      <a:lvl8pPr marL="10522843" indent="-736869" algn="l" defTabSz="2951969" rtl="0" fontAlgn="base">
        <a:spcBef>
          <a:spcPct val="20000"/>
        </a:spcBef>
        <a:spcAft>
          <a:spcPct val="0"/>
        </a:spcAft>
        <a:buChar char="»"/>
        <a:defRPr sz="6500">
          <a:solidFill>
            <a:schemeClr val="tx1"/>
          </a:solidFill>
          <a:latin typeface="+mn-lt"/>
        </a:defRPr>
      </a:lvl8pPr>
      <a:lvl9pPr marL="11816856" indent="-736869" algn="l" defTabSz="2951969" rtl="0" fontAlgn="base">
        <a:spcBef>
          <a:spcPct val="20000"/>
        </a:spcBef>
        <a:spcAft>
          <a:spcPct val="0"/>
        </a:spcAft>
        <a:buChar char="»"/>
        <a:defRPr sz="6500">
          <a:solidFill>
            <a:schemeClr val="tx1"/>
          </a:solidFill>
          <a:latin typeface="+mn-lt"/>
        </a:defRPr>
      </a:lvl9pPr>
    </p:bodyStyle>
    <p:otherStyle>
      <a:defPPr>
        <a:defRPr lang="en-US"/>
      </a:defPPr>
      <a:lvl1pPr marL="0" algn="l" defTabSz="2588026" rtl="0" eaLnBrk="1" latinLnBrk="0" hangingPunct="1">
        <a:defRPr sz="5100" kern="1200">
          <a:solidFill>
            <a:schemeClr val="tx1"/>
          </a:solidFill>
          <a:latin typeface="+mn-lt"/>
          <a:ea typeface="+mn-ea"/>
          <a:cs typeface="+mn-cs"/>
        </a:defRPr>
      </a:lvl1pPr>
      <a:lvl2pPr marL="1294013" algn="l" defTabSz="2588026" rtl="0" eaLnBrk="1" latinLnBrk="0" hangingPunct="1">
        <a:defRPr sz="5100" kern="1200">
          <a:solidFill>
            <a:schemeClr val="tx1"/>
          </a:solidFill>
          <a:latin typeface="+mn-lt"/>
          <a:ea typeface="+mn-ea"/>
          <a:cs typeface="+mn-cs"/>
        </a:defRPr>
      </a:lvl2pPr>
      <a:lvl3pPr marL="2588026" algn="l" defTabSz="2588026" rtl="0" eaLnBrk="1" latinLnBrk="0" hangingPunct="1">
        <a:defRPr sz="5100" kern="1200">
          <a:solidFill>
            <a:schemeClr val="tx1"/>
          </a:solidFill>
          <a:latin typeface="+mn-lt"/>
          <a:ea typeface="+mn-ea"/>
          <a:cs typeface="+mn-cs"/>
        </a:defRPr>
      </a:lvl3pPr>
      <a:lvl4pPr marL="3882039" algn="l" defTabSz="2588026" rtl="0" eaLnBrk="1" latinLnBrk="0" hangingPunct="1">
        <a:defRPr sz="5100" kern="1200">
          <a:solidFill>
            <a:schemeClr val="tx1"/>
          </a:solidFill>
          <a:latin typeface="+mn-lt"/>
          <a:ea typeface="+mn-ea"/>
          <a:cs typeface="+mn-cs"/>
        </a:defRPr>
      </a:lvl4pPr>
      <a:lvl5pPr marL="5176053" algn="l" defTabSz="2588026" rtl="0" eaLnBrk="1" latinLnBrk="0" hangingPunct="1">
        <a:defRPr sz="5100" kern="1200">
          <a:solidFill>
            <a:schemeClr val="tx1"/>
          </a:solidFill>
          <a:latin typeface="+mn-lt"/>
          <a:ea typeface="+mn-ea"/>
          <a:cs typeface="+mn-cs"/>
        </a:defRPr>
      </a:lvl5pPr>
      <a:lvl6pPr marL="6470066" algn="l" defTabSz="2588026" rtl="0" eaLnBrk="1" latinLnBrk="0" hangingPunct="1">
        <a:defRPr sz="5100" kern="1200">
          <a:solidFill>
            <a:schemeClr val="tx1"/>
          </a:solidFill>
          <a:latin typeface="+mn-lt"/>
          <a:ea typeface="+mn-ea"/>
          <a:cs typeface="+mn-cs"/>
        </a:defRPr>
      </a:lvl6pPr>
      <a:lvl7pPr marL="7764079" algn="l" defTabSz="2588026" rtl="0" eaLnBrk="1" latinLnBrk="0" hangingPunct="1">
        <a:defRPr sz="5100" kern="1200">
          <a:solidFill>
            <a:schemeClr val="tx1"/>
          </a:solidFill>
          <a:latin typeface="+mn-lt"/>
          <a:ea typeface="+mn-ea"/>
          <a:cs typeface="+mn-cs"/>
        </a:defRPr>
      </a:lvl7pPr>
      <a:lvl8pPr marL="9058092" algn="l" defTabSz="2588026" rtl="0" eaLnBrk="1" latinLnBrk="0" hangingPunct="1">
        <a:defRPr sz="5100" kern="1200">
          <a:solidFill>
            <a:schemeClr val="tx1"/>
          </a:solidFill>
          <a:latin typeface="+mn-lt"/>
          <a:ea typeface="+mn-ea"/>
          <a:cs typeface="+mn-cs"/>
        </a:defRPr>
      </a:lvl8pPr>
      <a:lvl9pPr marL="10352105" algn="l" defTabSz="2588026" rtl="0" eaLnBrk="1" latinLnBrk="0" hangingPunct="1">
        <a:defRPr sz="5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8"/>
          <p:cNvSpPr>
            <a:spLocks noChangeArrowheads="1"/>
          </p:cNvSpPr>
          <p:nvPr/>
        </p:nvSpPr>
        <p:spPr bwMode="auto">
          <a:xfrm>
            <a:off x="0" y="-45195"/>
            <a:ext cx="21386800" cy="3669823"/>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20000" tIns="720000" rIns="720000" bIns="360000" anchor="t"/>
          <a:lstStyle>
            <a:lvl1pPr>
              <a:spcBef>
                <a:spcPct val="20000"/>
              </a:spcBef>
              <a:buChar char="•"/>
              <a:defRPr sz="10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91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76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6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6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6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6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6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6500">
                <a:solidFill>
                  <a:schemeClr val="tx1"/>
                </a:solidFill>
                <a:latin typeface="Arial" panose="020B0604020202020204" pitchFamily="34" charset="0"/>
                <a:ea typeface="ＭＳ Ｐゴシック" panose="020B0600070205080204" pitchFamily="34" charset="-128"/>
              </a:defRPr>
            </a:lvl9pPr>
          </a:lstStyle>
          <a:p>
            <a:pPr eaLnBrk="1" hangingPunct="1">
              <a:lnSpc>
                <a:spcPct val="150000"/>
              </a:lnSpc>
              <a:spcBef>
                <a:spcPct val="0"/>
              </a:spcBef>
              <a:buFontTx/>
              <a:buNone/>
            </a:pPr>
            <a:r>
              <a:rPr lang="en-GB" altLang="en-US" sz="4400" b="1" dirty="0" smtClean="0">
                <a:solidFill>
                  <a:schemeClr val="bg1"/>
                </a:solidFill>
                <a:latin typeface="Arial"/>
                <a:ea typeface="ＭＳ Ｐゴシック"/>
                <a:cs typeface="Arial"/>
              </a:rPr>
              <a:t>Open-Source Drug Design – collaborative research to cure </a:t>
            </a:r>
            <a:r>
              <a:rPr lang="en-GB" altLang="en-US" sz="4400" b="1" smtClean="0">
                <a:solidFill>
                  <a:schemeClr val="bg1"/>
                </a:solidFill>
                <a:latin typeface="Arial"/>
                <a:ea typeface="ＭＳ Ｐゴシック"/>
                <a:cs typeface="Arial"/>
              </a:rPr>
              <a:t>mycetoma</a:t>
            </a:r>
            <a:endParaRPr lang="en-GB" altLang="en-US" sz="2800" b="1" dirty="0">
              <a:solidFill>
                <a:schemeClr val="bg1"/>
              </a:solidFill>
              <a:latin typeface="Arial"/>
              <a:ea typeface="ＭＳ Ｐゴシック"/>
              <a:cs typeface="Arial"/>
            </a:endParaRPr>
          </a:p>
          <a:p>
            <a:pPr eaLnBrk="1" hangingPunct="1">
              <a:lnSpc>
                <a:spcPct val="150000"/>
              </a:lnSpc>
              <a:spcBef>
                <a:spcPct val="0"/>
              </a:spcBef>
              <a:buNone/>
            </a:pPr>
            <a:r>
              <a:rPr lang="en-GB" altLang="en-US" sz="2800" b="1" dirty="0" smtClean="0">
                <a:solidFill>
                  <a:schemeClr val="bg1"/>
                </a:solidFill>
                <a:latin typeface="Arial"/>
                <a:ea typeface="ＭＳ Ｐゴシック"/>
                <a:cs typeface="Arial"/>
              </a:rPr>
              <a:t>S </a:t>
            </a:r>
            <a:r>
              <a:rPr lang="en-GB" altLang="en-US" sz="2800" b="1" dirty="0" err="1">
                <a:solidFill>
                  <a:schemeClr val="bg1"/>
                </a:solidFill>
                <a:latin typeface="Arial"/>
                <a:ea typeface="ＭＳ Ｐゴシック"/>
                <a:cs typeface="Arial"/>
              </a:rPr>
              <a:t>Toulmin</a:t>
            </a:r>
            <a:r>
              <a:rPr lang="en-GB" altLang="en-US" sz="2800" b="1" dirty="0">
                <a:solidFill>
                  <a:schemeClr val="bg1"/>
                </a:solidFill>
                <a:latin typeface="Arial"/>
                <a:ea typeface="ＭＳ Ｐゴシック"/>
                <a:cs typeface="Arial"/>
              </a:rPr>
              <a:t>, </a:t>
            </a:r>
            <a:r>
              <a:rPr lang="en-GB" altLang="en-US" sz="2800" b="1" dirty="0" smtClean="0">
                <a:solidFill>
                  <a:schemeClr val="bg1"/>
                </a:solidFill>
                <a:latin typeface="Arial"/>
                <a:ea typeface="ＭＳ Ｐゴシック"/>
                <a:cs typeface="Arial"/>
              </a:rPr>
              <a:t>M </a:t>
            </a:r>
            <a:r>
              <a:rPr lang="en-GB" altLang="en-US" sz="2800" b="1" dirty="0" err="1">
                <a:solidFill>
                  <a:schemeClr val="bg1"/>
                </a:solidFill>
                <a:latin typeface="Arial"/>
                <a:ea typeface="ＭＳ Ｐゴシック"/>
                <a:cs typeface="Arial"/>
              </a:rPr>
              <a:t>Curson</a:t>
            </a:r>
            <a:r>
              <a:rPr lang="en-GB" altLang="en-US" sz="2800" b="1" dirty="0">
                <a:solidFill>
                  <a:schemeClr val="bg1"/>
                </a:solidFill>
                <a:latin typeface="Arial"/>
                <a:ea typeface="ＭＳ Ｐゴシック"/>
                <a:cs typeface="Arial"/>
              </a:rPr>
              <a:t>, </a:t>
            </a:r>
            <a:r>
              <a:rPr lang="en-GB" altLang="en-US" sz="2800" b="1" dirty="0" smtClean="0">
                <a:solidFill>
                  <a:schemeClr val="bg1"/>
                </a:solidFill>
                <a:latin typeface="Arial"/>
                <a:ea typeface="ＭＳ Ｐゴシック"/>
                <a:cs typeface="Arial"/>
              </a:rPr>
              <a:t>J </a:t>
            </a:r>
            <a:r>
              <a:rPr lang="en-GB" altLang="en-US" sz="2800" b="1" dirty="0">
                <a:solidFill>
                  <a:schemeClr val="bg1"/>
                </a:solidFill>
                <a:latin typeface="Arial"/>
                <a:ea typeface="ＭＳ Ｐゴシック"/>
                <a:cs typeface="Arial"/>
              </a:rPr>
              <a:t>Fernandez Garcia, </a:t>
            </a:r>
            <a:r>
              <a:rPr lang="en-GB" altLang="en-US" sz="2800" b="1" dirty="0" smtClean="0">
                <a:solidFill>
                  <a:schemeClr val="bg1"/>
                </a:solidFill>
                <a:latin typeface="Arial"/>
                <a:ea typeface="ＭＳ Ｐゴシック"/>
                <a:cs typeface="Arial"/>
              </a:rPr>
              <a:t>A </a:t>
            </a:r>
            <a:r>
              <a:rPr lang="en-GB" altLang="en-US" sz="2800" b="1" dirty="0">
                <a:solidFill>
                  <a:schemeClr val="bg1"/>
                </a:solidFill>
                <a:latin typeface="Arial"/>
                <a:ea typeface="ＭＳ Ｐゴシック"/>
                <a:cs typeface="Arial"/>
              </a:rPr>
              <a:t>Gupta, </a:t>
            </a:r>
            <a:r>
              <a:rPr lang="en-GB" altLang="en-US" sz="2800" b="1" dirty="0" smtClean="0">
                <a:solidFill>
                  <a:schemeClr val="bg1"/>
                </a:solidFill>
                <a:latin typeface="Arial"/>
                <a:ea typeface="ＭＳ Ｐゴシック"/>
                <a:cs typeface="Arial"/>
              </a:rPr>
              <a:t>H </a:t>
            </a:r>
            <a:r>
              <a:rPr lang="en-GB" altLang="en-US" sz="2800" b="1" dirty="0" err="1">
                <a:solidFill>
                  <a:schemeClr val="bg1"/>
                </a:solidFill>
                <a:latin typeface="Arial"/>
                <a:ea typeface="ＭＳ Ｐゴシック"/>
                <a:cs typeface="Arial"/>
              </a:rPr>
              <a:t>Couchman</a:t>
            </a:r>
            <a:r>
              <a:rPr lang="en-GB" altLang="en-US" sz="2800" b="1" dirty="0">
                <a:solidFill>
                  <a:schemeClr val="bg1"/>
                </a:solidFill>
                <a:latin typeface="Arial"/>
                <a:ea typeface="ＭＳ Ｐゴシック"/>
                <a:cs typeface="Arial"/>
              </a:rPr>
              <a:t>, </a:t>
            </a:r>
            <a:r>
              <a:rPr lang="en-GB" altLang="en-US" sz="2800" b="1" dirty="0" smtClean="0">
                <a:solidFill>
                  <a:schemeClr val="bg1"/>
                </a:solidFill>
                <a:latin typeface="Arial"/>
                <a:ea typeface="ＭＳ Ｐゴシック"/>
                <a:cs typeface="Arial"/>
              </a:rPr>
              <a:t>S </a:t>
            </a:r>
            <a:r>
              <a:rPr lang="en-GB" altLang="en-US" sz="2800" b="1" dirty="0" err="1">
                <a:solidFill>
                  <a:schemeClr val="bg1"/>
                </a:solidFill>
                <a:latin typeface="Arial"/>
                <a:ea typeface="ＭＳ Ｐゴシック"/>
                <a:cs typeface="Arial"/>
              </a:rPr>
              <a:t>Liaw</a:t>
            </a:r>
            <a:r>
              <a:rPr lang="en-GB" altLang="en-US" sz="2800" b="1" dirty="0">
                <a:solidFill>
                  <a:schemeClr val="bg1"/>
                </a:solidFill>
                <a:latin typeface="Arial"/>
                <a:ea typeface="ＭＳ Ｐゴシック"/>
                <a:cs typeface="Arial"/>
              </a:rPr>
              <a:t>, </a:t>
            </a:r>
            <a:r>
              <a:rPr lang="en-GB" altLang="en-US" sz="2800" b="1" dirty="0" smtClean="0">
                <a:solidFill>
                  <a:schemeClr val="bg1"/>
                </a:solidFill>
                <a:latin typeface="Arial"/>
                <a:ea typeface="ＭＳ Ｐゴシック"/>
                <a:cs typeface="Arial"/>
              </a:rPr>
              <a:t>S </a:t>
            </a:r>
            <a:r>
              <a:rPr lang="en-GB" altLang="en-US" sz="2800" b="1" dirty="0" err="1">
                <a:solidFill>
                  <a:schemeClr val="bg1"/>
                </a:solidFill>
                <a:latin typeface="Arial"/>
                <a:ea typeface="ＭＳ Ｐゴシック"/>
                <a:cs typeface="Arial"/>
              </a:rPr>
              <a:t>Odinkalu</a:t>
            </a:r>
            <a:r>
              <a:rPr lang="en-GB" altLang="en-US" sz="2800" b="1" dirty="0">
                <a:solidFill>
                  <a:schemeClr val="bg1"/>
                </a:solidFill>
                <a:latin typeface="Arial"/>
                <a:ea typeface="ＭＳ Ｐゴシック"/>
                <a:cs typeface="Arial"/>
              </a:rPr>
              <a:t>, </a:t>
            </a:r>
            <a:r>
              <a:rPr lang="en-GB" altLang="en-US" sz="2800" b="1" dirty="0" smtClean="0">
                <a:solidFill>
                  <a:schemeClr val="bg1"/>
                </a:solidFill>
                <a:latin typeface="Arial"/>
                <a:ea typeface="ＭＳ Ｐゴシック"/>
                <a:cs typeface="Arial"/>
              </a:rPr>
              <a:t>K </a:t>
            </a:r>
            <a:r>
              <a:rPr lang="en-GB" altLang="en-US" sz="2800" b="1" dirty="0">
                <a:solidFill>
                  <a:schemeClr val="bg1"/>
                </a:solidFill>
                <a:latin typeface="Arial"/>
                <a:ea typeface="ＭＳ Ｐゴシック"/>
                <a:cs typeface="Arial"/>
              </a:rPr>
              <a:t>Pastron, </a:t>
            </a:r>
            <a:r>
              <a:rPr lang="en-GB" altLang="en-US" sz="2800" b="1" dirty="0" smtClean="0">
                <a:solidFill>
                  <a:schemeClr val="bg1"/>
                </a:solidFill>
                <a:latin typeface="Arial"/>
                <a:ea typeface="ＭＳ Ｐゴシック"/>
                <a:cs typeface="Arial"/>
              </a:rPr>
              <a:t>J Steiner</a:t>
            </a:r>
            <a:r>
              <a:rPr lang="en-GB" altLang="en-US" sz="2800" b="1" dirty="0">
                <a:solidFill>
                  <a:schemeClr val="bg1"/>
                </a:solidFill>
                <a:latin typeface="Arial"/>
                <a:ea typeface="ＭＳ Ｐゴシック"/>
                <a:cs typeface="Arial"/>
              </a:rPr>
              <a:t>, </a:t>
            </a:r>
            <a:r>
              <a:rPr lang="en-GB" altLang="en-US" sz="2800" b="1" dirty="0" smtClean="0">
                <a:solidFill>
                  <a:schemeClr val="bg1"/>
                </a:solidFill>
                <a:latin typeface="Arial"/>
                <a:ea typeface="ＭＳ Ｐゴシック"/>
                <a:cs typeface="Arial"/>
              </a:rPr>
              <a:t>A </a:t>
            </a:r>
            <a:r>
              <a:rPr lang="en-GB" altLang="en-US" sz="2800" b="1" dirty="0" err="1" smtClean="0">
                <a:solidFill>
                  <a:schemeClr val="bg1"/>
                </a:solidFill>
                <a:latin typeface="Arial"/>
                <a:ea typeface="ＭＳ Ｐゴシック"/>
                <a:cs typeface="Arial"/>
              </a:rPr>
              <a:t>Vrolijk</a:t>
            </a:r>
            <a:r>
              <a:rPr lang="en-GB" altLang="en-US" sz="2800" b="1" dirty="0" smtClean="0">
                <a:solidFill>
                  <a:srgbClr val="1D1D1C"/>
                </a:solidFill>
                <a:latin typeface="Arial"/>
                <a:ea typeface="ＭＳ Ｐゴシック"/>
                <a:cs typeface="Arial"/>
              </a:rPr>
              <a:t> </a:t>
            </a:r>
            <a:r>
              <a:rPr lang="en-GB" altLang="en-US" sz="2800" b="1" dirty="0">
                <a:solidFill>
                  <a:schemeClr val="bg1"/>
                </a:solidFill>
                <a:latin typeface="Arial"/>
                <a:ea typeface="ＭＳ Ｐゴシック"/>
                <a:cs typeface="Arial"/>
              </a:rPr>
              <a:t>Sevenoaks School</a:t>
            </a:r>
            <a:endParaRPr lang="en-GB" sz="9600" dirty="0">
              <a:solidFill>
                <a:schemeClr val="bg1"/>
              </a:solidFill>
              <a:cs typeface="Arial"/>
            </a:endParaRPr>
          </a:p>
          <a:p>
            <a:pPr eaLnBrk="1" hangingPunct="1">
              <a:lnSpc>
                <a:spcPct val="150000"/>
              </a:lnSpc>
              <a:spcBef>
                <a:spcPct val="0"/>
              </a:spcBef>
              <a:buNone/>
            </a:pPr>
            <a:r>
              <a:rPr lang="en-GB" altLang="en-US" sz="2800" b="1" dirty="0">
                <a:solidFill>
                  <a:srgbClr val="FFFFFF"/>
                </a:solidFill>
                <a:latin typeface="Arial"/>
                <a:ea typeface="ＭＳ Ｐゴシック"/>
                <a:cs typeface="Arial"/>
              </a:rPr>
              <a:t>Professor </a:t>
            </a:r>
            <a:r>
              <a:rPr lang="en-GB" altLang="en-US" sz="2800" b="1" dirty="0" smtClean="0">
                <a:solidFill>
                  <a:srgbClr val="FFFFFF"/>
                </a:solidFill>
                <a:latin typeface="Arial"/>
                <a:ea typeface="ＭＳ Ｐゴシック"/>
                <a:cs typeface="Arial"/>
              </a:rPr>
              <a:t>M </a:t>
            </a:r>
            <a:r>
              <a:rPr lang="en-GB" altLang="en-US" sz="2800" b="1" dirty="0">
                <a:solidFill>
                  <a:srgbClr val="FFFFFF"/>
                </a:solidFill>
                <a:latin typeface="Arial"/>
                <a:ea typeface="ＭＳ Ｐゴシック"/>
                <a:cs typeface="Arial"/>
              </a:rPr>
              <a:t>Todd, UCL</a:t>
            </a:r>
            <a:r>
              <a:rPr lang="en-GB" altLang="en-US" sz="2800" b="1" dirty="0">
                <a:solidFill>
                  <a:srgbClr val="1D1D1C"/>
                </a:solidFill>
                <a:latin typeface="Arial"/>
                <a:ea typeface="ＭＳ Ｐゴシック"/>
                <a:cs typeface="Arial"/>
              </a:rPr>
              <a:t> </a:t>
            </a:r>
            <a:endParaRPr lang="en-GB" altLang="en-US" sz="2800" b="1" dirty="0">
              <a:solidFill>
                <a:srgbClr val="1D1D1C"/>
              </a:solidFill>
              <a:cs typeface="Arial"/>
            </a:endParaRPr>
          </a:p>
          <a:p>
            <a:pPr eaLnBrk="1" hangingPunct="1">
              <a:lnSpc>
                <a:spcPct val="110000"/>
              </a:lnSpc>
              <a:spcBef>
                <a:spcPct val="0"/>
              </a:spcBef>
              <a:spcAft>
                <a:spcPct val="30000"/>
              </a:spcAft>
              <a:buFontTx/>
              <a:buNone/>
            </a:pPr>
            <a:endParaRPr lang="en-GB" altLang="en-US" sz="2800" b="1" dirty="0">
              <a:solidFill>
                <a:srgbClr val="1D1D1C"/>
              </a:solidFill>
            </a:endParaRPr>
          </a:p>
        </p:txBody>
      </p:sp>
      <p:pic>
        <p:nvPicPr>
          <p:cNvPr id="3079" name="Picture 2" descr="Partnership Grants chartermark.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9126" y="27938413"/>
            <a:ext cx="8375650" cy="176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bwMode="auto">
          <a:xfrm flipH="1">
            <a:off x="0" y="28106318"/>
            <a:ext cx="2138680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2" name="Ink 32">
                <a:extLst>
                  <a:ext uri="{FF2B5EF4-FFF2-40B4-BE49-F238E27FC236}">
                    <a16:creationId xmlns:a16="http://schemas.microsoft.com/office/drawing/2014/main" xmlns="" id="{4D9DFD8E-88E7-054A-8305-F4108E8582BA}"/>
                  </a:ext>
                </a:extLst>
              </p14:cNvPr>
              <p14:cNvContentPartPr/>
              <p14:nvPr/>
            </p14:nvContentPartPr>
            <p14:xfrm>
              <a:off x="3478362" y="24958825"/>
              <a:ext cx="40320" cy="27000"/>
            </p14:xfrm>
          </p:contentPart>
        </mc:Choice>
        <mc:Fallback xmlns="">
          <p:pic>
            <p:nvPicPr>
              <p:cNvPr id="32" name="Ink 32">
                <a:extLst>
                  <a:ext uri="{FF2B5EF4-FFF2-40B4-BE49-F238E27FC236}">
                    <a16:creationId xmlns:a16="http://schemas.microsoft.com/office/drawing/2014/main" id="{4D9DFD8E-88E7-054A-8305-F4108E8582BA}"/>
                  </a:ext>
                </a:extLst>
              </p:cNvPr>
              <p:cNvPicPr/>
              <p:nvPr/>
            </p:nvPicPr>
            <p:blipFill>
              <a:blip r:embed="rId4"/>
              <a:stretch>
                <a:fillRect/>
              </a:stretch>
            </p:blipFill>
            <p:spPr>
              <a:xfrm>
                <a:off x="3462882" y="24943345"/>
                <a:ext cx="70920" cy="57600"/>
              </a:xfrm>
              <a:prstGeom prst="rect">
                <a:avLst/>
              </a:prstGeom>
            </p:spPr>
          </p:pic>
        </mc:Fallback>
      </mc:AlternateContent>
      <p:sp>
        <p:nvSpPr>
          <p:cNvPr id="24" name="TextBox 23">
            <a:extLst>
              <a:ext uri="{FF2B5EF4-FFF2-40B4-BE49-F238E27FC236}">
                <a16:creationId xmlns:a16="http://schemas.microsoft.com/office/drawing/2014/main" xmlns="" id="{FF195A3D-B00E-5347-A8CC-F5EC72340C14}"/>
              </a:ext>
            </a:extLst>
          </p:cNvPr>
          <p:cNvSpPr txBox="1"/>
          <p:nvPr/>
        </p:nvSpPr>
        <p:spPr>
          <a:xfrm>
            <a:off x="814388" y="7678586"/>
            <a:ext cx="19286935" cy="2382191"/>
          </a:xfrm>
          <a:prstGeom prst="rect">
            <a:avLst/>
          </a:prstGeom>
          <a:noFill/>
        </p:spPr>
        <p:txBody>
          <a:bodyPr wrap="square" anchor="t">
            <a:spAutoFit/>
          </a:bodyPr>
          <a:lstStyle/>
          <a:p>
            <a:pPr eaLnBrk="1" hangingPunct="1">
              <a:lnSpc>
                <a:spcPct val="120000"/>
              </a:lnSpc>
              <a:defRPr/>
            </a:pPr>
            <a:r>
              <a:rPr lang="en-US" sz="3100" b="1" dirty="0">
                <a:solidFill>
                  <a:srgbClr val="0465BB"/>
                </a:solidFill>
                <a:latin typeface="Arial"/>
                <a:ea typeface="ＭＳ Ｐゴシック"/>
                <a:cs typeface="ＭＳ Ｐゴシック" charset="0"/>
              </a:rPr>
              <a:t>Aims</a:t>
            </a:r>
          </a:p>
          <a:p>
            <a:pPr marL="457200" indent="-457200" eaLnBrk="1" hangingPunct="1">
              <a:lnSpc>
                <a:spcPct val="120000"/>
              </a:lnSpc>
              <a:buFont typeface="Arial" panose="020B0604020202020204" pitchFamily="34" charset="0"/>
              <a:buChar char="•"/>
              <a:defRPr/>
            </a:pPr>
            <a:r>
              <a:rPr lang="en-US" sz="3100" dirty="0" smtClean="0">
                <a:solidFill>
                  <a:srgbClr val="1D1D1C"/>
                </a:solidFill>
                <a:latin typeface="Arial"/>
                <a:ea typeface="ＭＳ Ｐゴシック"/>
                <a:cs typeface="ＭＳ Ｐゴシック" charset="0"/>
              </a:rPr>
              <a:t>Produce at least one completely new molecule</a:t>
            </a:r>
          </a:p>
          <a:p>
            <a:pPr marL="457200" indent="-457200" eaLnBrk="1" hangingPunct="1">
              <a:lnSpc>
                <a:spcPct val="120000"/>
              </a:lnSpc>
              <a:buFont typeface="Arial" panose="020B0604020202020204" pitchFamily="34" charset="0"/>
              <a:buChar char="•"/>
              <a:defRPr/>
            </a:pPr>
            <a:r>
              <a:rPr lang="en-US" sz="3100" dirty="0" smtClean="0">
                <a:solidFill>
                  <a:srgbClr val="1D1D1C"/>
                </a:solidFill>
                <a:latin typeface="Arial"/>
                <a:ea typeface="ＭＳ Ｐゴシック"/>
                <a:cs typeface="ＭＳ Ｐゴシック" charset="0"/>
              </a:rPr>
              <a:t>Test the model of open-source scientific research in a school setting</a:t>
            </a:r>
          </a:p>
          <a:p>
            <a:pPr marL="457200" indent="-457200" eaLnBrk="1" hangingPunct="1">
              <a:lnSpc>
                <a:spcPct val="120000"/>
              </a:lnSpc>
              <a:buFont typeface="Arial" panose="020B0604020202020204" pitchFamily="34" charset="0"/>
              <a:buChar char="•"/>
              <a:defRPr/>
            </a:pPr>
            <a:r>
              <a:rPr lang="en-US" sz="3100" dirty="0" smtClean="0">
                <a:solidFill>
                  <a:srgbClr val="1D1D1C"/>
                </a:solidFill>
                <a:latin typeface="Arial"/>
                <a:ea typeface="ＭＳ Ｐゴシック"/>
                <a:cs typeface="ＭＳ Ｐゴシック" charset="0"/>
              </a:rPr>
              <a:t>Develop understanding of the potential for similar molecules to be synthesized</a:t>
            </a:r>
          </a:p>
        </p:txBody>
      </p:sp>
      <p:sp>
        <p:nvSpPr>
          <p:cNvPr id="26" name="TextBox 25">
            <a:extLst>
              <a:ext uri="{FF2B5EF4-FFF2-40B4-BE49-F238E27FC236}">
                <a16:creationId xmlns:a16="http://schemas.microsoft.com/office/drawing/2014/main" xmlns="" id="{ADDFD9F2-EF36-D346-BA02-F50001AADB9C}"/>
              </a:ext>
            </a:extLst>
          </p:cNvPr>
          <p:cNvSpPr txBox="1"/>
          <p:nvPr/>
        </p:nvSpPr>
        <p:spPr>
          <a:xfrm>
            <a:off x="814388" y="10056687"/>
            <a:ext cx="20228676" cy="3899401"/>
          </a:xfrm>
          <a:prstGeom prst="rect">
            <a:avLst/>
          </a:prstGeom>
          <a:noFill/>
        </p:spPr>
        <p:txBody>
          <a:bodyPr wrap="square" anchor="t">
            <a:spAutoFit/>
          </a:bodyPr>
          <a:lstStyle/>
          <a:p>
            <a:pPr eaLnBrk="1" hangingPunct="1">
              <a:lnSpc>
                <a:spcPct val="114000"/>
              </a:lnSpc>
              <a:defRPr/>
            </a:pPr>
            <a:r>
              <a:rPr lang="en-US" sz="3100" b="1" dirty="0">
                <a:solidFill>
                  <a:srgbClr val="0070C0"/>
                </a:solidFill>
                <a:latin typeface="Arial"/>
                <a:ea typeface="ＭＳ Ｐゴシック"/>
                <a:cs typeface="ＭＳ Ｐゴシック" charset="0"/>
              </a:rPr>
              <a:t>Background information</a:t>
            </a:r>
          </a:p>
          <a:p>
            <a:pPr eaLnBrk="1" hangingPunct="1">
              <a:lnSpc>
                <a:spcPct val="114000"/>
              </a:lnSpc>
              <a:defRPr/>
            </a:pPr>
            <a:r>
              <a:rPr lang="en-GB" sz="3100" dirty="0">
                <a:ea typeface="ＭＳ Ｐゴシック"/>
              </a:rPr>
              <a:t>In the creation of a new molecule, there is a chance that the molecule formed will fit </a:t>
            </a:r>
            <a:r>
              <a:rPr lang="en-GB" sz="3100" dirty="0" smtClean="0">
                <a:ea typeface="ＭＳ Ｐゴシック"/>
              </a:rPr>
              <a:t>into an appropriate protein receptor </a:t>
            </a:r>
            <a:r>
              <a:rPr lang="en-GB" sz="3100" dirty="0">
                <a:ea typeface="ＭＳ Ｐゴシック"/>
              </a:rPr>
              <a:t>of the </a:t>
            </a:r>
            <a:r>
              <a:rPr lang="en-GB" sz="3100" dirty="0" smtClean="0">
                <a:ea typeface="ＭＳ Ｐゴシック"/>
              </a:rPr>
              <a:t>fungus, </a:t>
            </a:r>
            <a:r>
              <a:rPr lang="en-GB" sz="3100" dirty="0">
                <a:ea typeface="ＭＳ Ｐゴシック"/>
              </a:rPr>
              <a:t>meaning that </a:t>
            </a:r>
            <a:r>
              <a:rPr lang="en-GB" sz="3100" dirty="0" smtClean="0">
                <a:ea typeface="ＭＳ Ｐゴシック"/>
              </a:rPr>
              <a:t>it may cure </a:t>
            </a:r>
            <a:r>
              <a:rPr lang="en-GB" sz="3100" dirty="0" err="1">
                <a:ea typeface="ＭＳ Ｐゴシック"/>
              </a:rPr>
              <a:t>mycetoma</a:t>
            </a:r>
            <a:r>
              <a:rPr lang="en-GB" sz="3100" dirty="0">
                <a:ea typeface="ＭＳ Ｐゴシック"/>
              </a:rPr>
              <a:t> by either killing or disabling </a:t>
            </a:r>
            <a:r>
              <a:rPr lang="en-GB" sz="3100" dirty="0" smtClean="0">
                <a:ea typeface="ＭＳ Ｐゴシック"/>
              </a:rPr>
              <a:t>it. </a:t>
            </a:r>
            <a:r>
              <a:rPr lang="en-GB" sz="3100" dirty="0">
                <a:ea typeface="ＭＳ Ｐゴシック"/>
              </a:rPr>
              <a:t>Thus </a:t>
            </a:r>
            <a:r>
              <a:rPr lang="en-GB" sz="3100" dirty="0" smtClean="0">
                <a:ea typeface="ＭＳ Ｐゴシック"/>
              </a:rPr>
              <a:t>we hope to form </a:t>
            </a:r>
            <a:r>
              <a:rPr lang="en-GB" sz="3100" dirty="0">
                <a:ea typeface="ＭＳ Ｐゴシック"/>
              </a:rPr>
              <a:t>as many molecules as we can, following a similar method as </a:t>
            </a:r>
            <a:r>
              <a:rPr lang="en-GB" sz="3100" dirty="0" smtClean="0">
                <a:ea typeface="ＭＳ Ｐゴシック"/>
              </a:rPr>
              <a:t>outlined </a:t>
            </a:r>
            <a:r>
              <a:rPr lang="en-GB" sz="3100" dirty="0">
                <a:ea typeface="ＭＳ Ｐゴシック"/>
              </a:rPr>
              <a:t>below with the same precursor molecule. </a:t>
            </a:r>
            <a:r>
              <a:rPr lang="en-GB" sz="3100" dirty="0" smtClean="0">
                <a:ea typeface="ＭＳ Ｐゴシック"/>
              </a:rPr>
              <a:t>Slight changes in what we add on to the molecule can change aspects such as its biological activity, solubility and toxicity. Repeating the synthesis with alternative substitutions will hopefully add rapidly to the library of possible molecules.</a:t>
            </a:r>
            <a:endParaRPr lang="en-US" sz="3100" dirty="0">
              <a:ea typeface="ＭＳ Ｐゴシック"/>
            </a:endParaRPr>
          </a:p>
        </p:txBody>
      </p:sp>
      <p:sp>
        <p:nvSpPr>
          <p:cNvPr id="28" name="TextBox 27">
            <a:extLst>
              <a:ext uri="{FF2B5EF4-FFF2-40B4-BE49-F238E27FC236}">
                <a16:creationId xmlns:a16="http://schemas.microsoft.com/office/drawing/2014/main" xmlns="" id="{6219988C-89D9-2043-9310-E0AB8CB1008F}"/>
              </a:ext>
            </a:extLst>
          </p:cNvPr>
          <p:cNvSpPr txBox="1"/>
          <p:nvPr/>
        </p:nvSpPr>
        <p:spPr>
          <a:xfrm>
            <a:off x="819630" y="13956088"/>
            <a:ext cx="10740024" cy="7706469"/>
          </a:xfrm>
          <a:prstGeom prst="rect">
            <a:avLst/>
          </a:prstGeom>
          <a:noFill/>
        </p:spPr>
        <p:txBody>
          <a:bodyPr wrap="square" anchor="t">
            <a:spAutoFit/>
          </a:bodyPr>
          <a:lstStyle/>
          <a:p>
            <a:pPr eaLnBrk="1" hangingPunct="1">
              <a:lnSpc>
                <a:spcPct val="114000"/>
              </a:lnSpc>
              <a:defRPr/>
            </a:pPr>
            <a:r>
              <a:rPr lang="en-US" sz="3100" b="1" dirty="0">
                <a:solidFill>
                  <a:srgbClr val="0070C0"/>
                </a:solidFill>
                <a:latin typeface="Arial"/>
                <a:ea typeface="ＭＳ Ｐゴシック"/>
                <a:cs typeface="ＭＳ Ｐゴシック" charset="0"/>
              </a:rPr>
              <a:t>Methodology</a:t>
            </a:r>
          </a:p>
          <a:p>
            <a:pPr marL="514350" indent="-514350" eaLnBrk="1" hangingPunct="1">
              <a:lnSpc>
                <a:spcPct val="114000"/>
              </a:lnSpc>
              <a:buAutoNum type="arabicPeriod"/>
              <a:defRPr/>
            </a:pPr>
            <a:r>
              <a:rPr lang="en-GB" sz="3100" dirty="0">
                <a:solidFill>
                  <a:srgbClr val="1D1D1C"/>
                </a:solidFill>
                <a:latin typeface="Arial"/>
                <a:ea typeface="ＭＳ Ｐゴシック"/>
                <a:cs typeface="Arial"/>
              </a:rPr>
              <a:t>As shown in the diagram, we will be starting with the precursor molecule </a:t>
            </a:r>
            <a:r>
              <a:rPr lang="en-GB" sz="3100" dirty="0">
                <a:latin typeface="Arial"/>
                <a:ea typeface="ＭＳ Ｐゴシック"/>
                <a:cs typeface="Arial"/>
              </a:rPr>
              <a:t>((4-chloro-2-fluorophenyl</a:t>
            </a:r>
            <a:r>
              <a:rPr lang="en-GB" sz="3100" dirty="0" smtClean="0">
                <a:latin typeface="Arial"/>
                <a:ea typeface="ＭＳ Ｐゴシック"/>
                <a:cs typeface="Arial"/>
              </a:rPr>
              <a:t>)(pyridin-3-yl</a:t>
            </a:r>
            <a:r>
              <a:rPr lang="en-GB" sz="3100" dirty="0">
                <a:latin typeface="Arial"/>
                <a:ea typeface="ＭＳ Ｐゴシック"/>
                <a:cs typeface="Arial"/>
              </a:rPr>
              <a:t>) methanol) which has been provided to </a:t>
            </a:r>
            <a:r>
              <a:rPr lang="en-GB" sz="3100" dirty="0" smtClean="0">
                <a:latin typeface="Arial"/>
                <a:ea typeface="ＭＳ Ｐゴシック"/>
                <a:cs typeface="Arial"/>
              </a:rPr>
              <a:t>us via </a:t>
            </a:r>
            <a:r>
              <a:rPr lang="en-GB" sz="3100" dirty="0" err="1" smtClean="0">
                <a:latin typeface="Arial"/>
                <a:ea typeface="ＭＳ Ｐゴシック"/>
                <a:cs typeface="Arial"/>
              </a:rPr>
              <a:t>DNDi</a:t>
            </a:r>
            <a:endParaRPr lang="en-GB" sz="3100" dirty="0">
              <a:cs typeface="Arial"/>
            </a:endParaRPr>
          </a:p>
          <a:p>
            <a:pPr marL="514350" indent="-514350">
              <a:lnSpc>
                <a:spcPct val="114000"/>
              </a:lnSpc>
              <a:buAutoNum type="arabicPeriod"/>
              <a:defRPr/>
            </a:pPr>
            <a:r>
              <a:rPr lang="en-GB" sz="3100" dirty="0" smtClean="0">
                <a:latin typeface="Arial"/>
                <a:ea typeface="ＭＳ Ｐゴシック"/>
                <a:cs typeface="Arial"/>
              </a:rPr>
              <a:t>Reaction with </a:t>
            </a:r>
            <a:r>
              <a:rPr lang="en-GB" sz="3100" dirty="0" err="1" smtClean="0">
                <a:latin typeface="Arial"/>
                <a:ea typeface="ＭＳ Ｐゴシック"/>
                <a:cs typeface="Arial"/>
              </a:rPr>
              <a:t>thionyl</a:t>
            </a:r>
            <a:r>
              <a:rPr lang="en-GB" sz="3100" dirty="0" smtClean="0">
                <a:latin typeface="Arial"/>
                <a:ea typeface="ＭＳ Ｐゴシック"/>
                <a:cs typeface="Arial"/>
              </a:rPr>
              <a:t> chloride replaces the OH group with a Cl group, with gaseous by-products</a:t>
            </a:r>
            <a:endParaRPr lang="en-GB" sz="3100" dirty="0">
              <a:cs typeface="Arial"/>
            </a:endParaRPr>
          </a:p>
          <a:p>
            <a:pPr marL="514350" indent="-514350">
              <a:lnSpc>
                <a:spcPct val="114000"/>
              </a:lnSpc>
              <a:buAutoNum type="arabicPeriod"/>
              <a:defRPr/>
            </a:pPr>
            <a:r>
              <a:rPr lang="en-GB" sz="3100" dirty="0">
                <a:latin typeface="Arial"/>
                <a:ea typeface="ＭＳ Ｐゴシック"/>
                <a:cs typeface="Arial"/>
              </a:rPr>
              <a:t>After this we will use a two-step process in order to </a:t>
            </a:r>
            <a:r>
              <a:rPr lang="en-GB" sz="3100" dirty="0" smtClean="0">
                <a:latin typeface="Arial"/>
                <a:ea typeface="ＭＳ Ｐゴシック"/>
                <a:cs typeface="Arial"/>
              </a:rPr>
              <a:t>substitute a </a:t>
            </a:r>
            <a:r>
              <a:rPr lang="en-GB" sz="3100" dirty="0" err="1" smtClean="0">
                <a:latin typeface="Arial"/>
                <a:ea typeface="ＭＳ Ｐゴシック"/>
                <a:cs typeface="Arial"/>
              </a:rPr>
              <a:t>piperazine</a:t>
            </a:r>
            <a:r>
              <a:rPr lang="en-GB" sz="3100" dirty="0" smtClean="0">
                <a:latin typeface="Arial"/>
                <a:ea typeface="ＭＳ Ｐゴシック"/>
                <a:cs typeface="Arial"/>
              </a:rPr>
              <a:t> derivative for the Cl</a:t>
            </a:r>
            <a:endParaRPr lang="en-GB" sz="3100" dirty="0">
              <a:cs typeface="Arial"/>
            </a:endParaRPr>
          </a:p>
          <a:p>
            <a:pPr marL="514350" indent="-514350">
              <a:lnSpc>
                <a:spcPct val="114000"/>
              </a:lnSpc>
              <a:buAutoNum type="arabicPeriod"/>
              <a:defRPr/>
            </a:pPr>
            <a:r>
              <a:rPr lang="en-GB" sz="3100" dirty="0" smtClean="0">
                <a:solidFill>
                  <a:srgbClr val="000000"/>
                </a:solidFill>
                <a:latin typeface="Arial"/>
                <a:ea typeface="ＭＳ Ｐゴシック"/>
                <a:cs typeface="Arial"/>
              </a:rPr>
              <a:t>Using </a:t>
            </a:r>
            <a:r>
              <a:rPr lang="en-GB" sz="3100" dirty="0">
                <a:solidFill>
                  <a:srgbClr val="000000"/>
                </a:solidFill>
                <a:latin typeface="Arial"/>
                <a:ea typeface="ＭＳ Ｐゴシック"/>
                <a:cs typeface="Arial"/>
              </a:rPr>
              <a:t>a BOC protecting group </a:t>
            </a:r>
            <a:r>
              <a:rPr lang="en-GB" sz="3100" dirty="0" smtClean="0">
                <a:solidFill>
                  <a:srgbClr val="000000"/>
                </a:solidFill>
                <a:latin typeface="Arial"/>
                <a:ea typeface="ＭＳ Ｐゴシック"/>
                <a:cs typeface="Arial"/>
              </a:rPr>
              <a:t>ensures </a:t>
            </a:r>
            <a:r>
              <a:rPr lang="en-GB" sz="3100" dirty="0">
                <a:solidFill>
                  <a:srgbClr val="000000"/>
                </a:solidFill>
                <a:latin typeface="Arial"/>
                <a:ea typeface="ＭＳ Ｐゴシック"/>
                <a:cs typeface="Arial"/>
              </a:rPr>
              <a:t>that the functional group of </a:t>
            </a:r>
            <a:r>
              <a:rPr lang="en-GB" sz="3100" dirty="0" smtClean="0">
                <a:solidFill>
                  <a:srgbClr val="000000"/>
                </a:solidFill>
                <a:latin typeface="Arial"/>
                <a:ea typeface="ＭＳ Ｐゴシック"/>
                <a:cs typeface="Arial"/>
              </a:rPr>
              <a:t>Molecule </a:t>
            </a:r>
            <a:r>
              <a:rPr lang="en-GB" sz="3100" dirty="0">
                <a:solidFill>
                  <a:srgbClr val="000000"/>
                </a:solidFill>
                <a:latin typeface="Arial"/>
                <a:ea typeface="ＭＳ Ｐゴシック"/>
                <a:cs typeface="Arial"/>
              </a:rPr>
              <a:t>B remains intact </a:t>
            </a:r>
            <a:r>
              <a:rPr lang="en-GB" sz="3100" dirty="0" smtClean="0">
                <a:solidFill>
                  <a:srgbClr val="000000"/>
                </a:solidFill>
                <a:latin typeface="Arial"/>
                <a:ea typeface="ＭＳ Ｐゴシック"/>
                <a:cs typeface="Arial"/>
              </a:rPr>
              <a:t>allowing </a:t>
            </a:r>
            <a:r>
              <a:rPr lang="en-GB" sz="3100" dirty="0">
                <a:solidFill>
                  <a:srgbClr val="000000"/>
                </a:solidFill>
                <a:latin typeface="Arial"/>
                <a:ea typeface="ＭＳ Ｐゴシック"/>
                <a:cs typeface="Arial"/>
              </a:rPr>
              <a:t>us to synthesize the correct molecule in the last </a:t>
            </a:r>
            <a:r>
              <a:rPr lang="en-GB" sz="3100" dirty="0" smtClean="0">
                <a:solidFill>
                  <a:srgbClr val="000000"/>
                </a:solidFill>
                <a:latin typeface="Arial"/>
                <a:ea typeface="ＭＳ Ｐゴシック"/>
                <a:cs typeface="Arial"/>
              </a:rPr>
              <a:t>reaction</a:t>
            </a:r>
            <a:endParaRPr lang="en-GB" sz="3100" dirty="0">
              <a:solidFill>
                <a:srgbClr val="000000"/>
              </a:solidFill>
              <a:latin typeface="Arial"/>
              <a:ea typeface="ＭＳ Ｐゴシック"/>
              <a:cs typeface="Arial"/>
            </a:endParaRPr>
          </a:p>
          <a:p>
            <a:pPr marL="514350" indent="-514350">
              <a:lnSpc>
                <a:spcPct val="114000"/>
              </a:lnSpc>
              <a:buAutoNum type="arabicPeriod"/>
              <a:defRPr/>
            </a:pPr>
            <a:r>
              <a:rPr lang="en-GB" sz="3100" dirty="0">
                <a:solidFill>
                  <a:srgbClr val="000000"/>
                </a:solidFill>
                <a:latin typeface="Arial"/>
                <a:ea typeface="ＭＳ Ｐゴシック"/>
                <a:cs typeface="Arial"/>
              </a:rPr>
              <a:t>We will then de-protect our molecule by using </a:t>
            </a:r>
            <a:r>
              <a:rPr lang="en-GB" sz="3100" dirty="0" err="1">
                <a:solidFill>
                  <a:srgbClr val="000000"/>
                </a:solidFill>
                <a:latin typeface="Arial"/>
                <a:ea typeface="ＭＳ Ｐゴシック"/>
                <a:cs typeface="Arial"/>
              </a:rPr>
              <a:t>trifluoroacetic</a:t>
            </a:r>
            <a:r>
              <a:rPr lang="en-GB" sz="3100" dirty="0">
                <a:solidFill>
                  <a:srgbClr val="000000"/>
                </a:solidFill>
                <a:latin typeface="Arial"/>
                <a:ea typeface="ＭＳ Ｐゴシック"/>
                <a:cs typeface="Arial"/>
              </a:rPr>
              <a:t> </a:t>
            </a:r>
            <a:r>
              <a:rPr lang="en-GB" sz="3100" dirty="0" smtClean="0">
                <a:solidFill>
                  <a:srgbClr val="000000"/>
                </a:solidFill>
                <a:latin typeface="Arial"/>
                <a:ea typeface="ＭＳ Ｐゴシック"/>
                <a:cs typeface="Arial"/>
              </a:rPr>
              <a:t>acid, followed by separation and substitution with benzyl chloride</a:t>
            </a:r>
            <a:endParaRPr lang="en-GB" sz="3100" dirty="0">
              <a:solidFill>
                <a:srgbClr val="000000"/>
              </a:solidFill>
              <a:latin typeface="Arial"/>
              <a:ea typeface="ＭＳ Ｐゴシック"/>
              <a:cs typeface="Arial"/>
            </a:endParaRPr>
          </a:p>
        </p:txBody>
      </p:sp>
      <p:sp>
        <p:nvSpPr>
          <p:cNvPr id="30" name="TextBox 29">
            <a:extLst>
              <a:ext uri="{FF2B5EF4-FFF2-40B4-BE49-F238E27FC236}">
                <a16:creationId xmlns:a16="http://schemas.microsoft.com/office/drawing/2014/main" xmlns="" id="{5F503E42-F53B-FB4D-87F8-E470D07A4C61}"/>
              </a:ext>
            </a:extLst>
          </p:cNvPr>
          <p:cNvSpPr txBox="1"/>
          <p:nvPr/>
        </p:nvSpPr>
        <p:spPr>
          <a:xfrm>
            <a:off x="814388" y="21662557"/>
            <a:ext cx="20228676" cy="3895311"/>
          </a:xfrm>
          <a:prstGeom prst="rect">
            <a:avLst/>
          </a:prstGeom>
          <a:noFill/>
        </p:spPr>
        <p:txBody>
          <a:bodyPr wrap="square" anchor="t">
            <a:noAutofit/>
          </a:bodyPr>
          <a:lstStyle/>
          <a:p>
            <a:pPr eaLnBrk="1" hangingPunct="1">
              <a:lnSpc>
                <a:spcPct val="114000"/>
              </a:lnSpc>
              <a:defRPr/>
            </a:pPr>
            <a:r>
              <a:rPr lang="en-US" sz="3100" b="1" dirty="0">
                <a:solidFill>
                  <a:srgbClr val="0070C0"/>
                </a:solidFill>
                <a:latin typeface="Arial"/>
                <a:ea typeface="ＭＳ Ｐゴシック"/>
                <a:cs typeface="ＭＳ Ｐゴシック" charset="0"/>
              </a:rPr>
              <a:t>Predicted results</a:t>
            </a:r>
          </a:p>
          <a:p>
            <a:pPr eaLnBrk="1" hangingPunct="1">
              <a:lnSpc>
                <a:spcPct val="114000"/>
              </a:lnSpc>
              <a:defRPr/>
            </a:pPr>
            <a:r>
              <a:rPr lang="en-US" sz="3100" dirty="0">
                <a:solidFill>
                  <a:srgbClr val="1D1D1C"/>
                </a:solidFill>
                <a:latin typeface="Arial"/>
                <a:ea typeface="ＭＳ Ｐゴシック"/>
                <a:cs typeface="ＭＳ Ｐゴシック" charset="0"/>
              </a:rPr>
              <a:t>Once we have synthesized the </a:t>
            </a:r>
            <a:r>
              <a:rPr lang="en-US" sz="3100" dirty="0" smtClean="0">
                <a:solidFill>
                  <a:srgbClr val="1D1D1C"/>
                </a:solidFill>
                <a:latin typeface="Arial"/>
                <a:ea typeface="ＭＳ Ｐゴシック"/>
                <a:cs typeface="ＭＳ Ｐゴシック" charset="0"/>
              </a:rPr>
              <a:t>molecule we will purify it and </a:t>
            </a:r>
            <a:r>
              <a:rPr lang="en-US" sz="3100" dirty="0" err="1" smtClean="0">
                <a:solidFill>
                  <a:srgbClr val="1D1D1C"/>
                </a:solidFill>
                <a:latin typeface="Arial"/>
                <a:ea typeface="ＭＳ Ｐゴシック"/>
                <a:cs typeface="ＭＳ Ｐゴシック" charset="0"/>
              </a:rPr>
              <a:t>analyse</a:t>
            </a:r>
            <a:r>
              <a:rPr lang="en-US" sz="3100" dirty="0" smtClean="0">
                <a:solidFill>
                  <a:srgbClr val="1D1D1C"/>
                </a:solidFill>
                <a:latin typeface="Arial"/>
                <a:ea typeface="ＭＳ Ｐゴシック"/>
                <a:cs typeface="ＭＳ Ｐゴシック" charset="0"/>
              </a:rPr>
              <a:t> using IR spectroscopy. We </a:t>
            </a:r>
            <a:r>
              <a:rPr lang="en-US" sz="3100" dirty="0">
                <a:solidFill>
                  <a:srgbClr val="1D1D1C"/>
                </a:solidFill>
                <a:latin typeface="Arial"/>
                <a:ea typeface="ＭＳ Ｐゴシック"/>
                <a:cs typeface="ＭＳ Ｐゴシック" charset="0"/>
              </a:rPr>
              <a:t>will send it to the </a:t>
            </a:r>
            <a:r>
              <a:rPr lang="en-US" sz="3100" dirty="0" smtClean="0">
                <a:solidFill>
                  <a:srgbClr val="1D1D1C"/>
                </a:solidFill>
                <a:latin typeface="Arial"/>
                <a:ea typeface="ＭＳ Ｐゴシック"/>
                <a:cs typeface="ＭＳ Ｐゴシック" charset="0"/>
              </a:rPr>
              <a:t>group at </a:t>
            </a:r>
            <a:r>
              <a:rPr lang="en-US" sz="3100" dirty="0">
                <a:solidFill>
                  <a:srgbClr val="1D1D1C"/>
                </a:solidFill>
                <a:latin typeface="Arial"/>
                <a:ea typeface="ＭＳ Ｐゴシック"/>
                <a:cs typeface="ＭＳ Ｐゴシック" charset="0"/>
              </a:rPr>
              <a:t>UCL where it will be </a:t>
            </a:r>
            <a:r>
              <a:rPr lang="en-US" sz="3100" dirty="0" err="1" smtClean="0">
                <a:solidFill>
                  <a:srgbClr val="1D1D1C"/>
                </a:solidFill>
                <a:latin typeface="Arial"/>
                <a:ea typeface="ＭＳ Ｐゴシック"/>
                <a:cs typeface="ＭＳ Ｐゴシック" charset="0"/>
              </a:rPr>
              <a:t>analysed</a:t>
            </a:r>
            <a:r>
              <a:rPr lang="en-US" sz="3100" dirty="0" smtClean="0">
                <a:solidFill>
                  <a:srgbClr val="1D1D1C"/>
                </a:solidFill>
                <a:latin typeface="Arial"/>
                <a:ea typeface="ＭＳ Ｐゴシック"/>
                <a:cs typeface="ＭＳ Ｐゴシック" charset="0"/>
              </a:rPr>
              <a:t> </a:t>
            </a:r>
            <a:r>
              <a:rPr lang="en-US" sz="3100" dirty="0" smtClean="0">
                <a:solidFill>
                  <a:srgbClr val="1D1D1C"/>
                </a:solidFill>
                <a:latin typeface="Arial"/>
                <a:ea typeface="ＭＳ Ｐゴシック"/>
                <a:cs typeface="ＭＳ Ｐゴシック" charset="0"/>
              </a:rPr>
              <a:t>using NMR and chromatographic techniques. </a:t>
            </a:r>
            <a:r>
              <a:rPr lang="en-US" sz="3100" dirty="0">
                <a:solidFill>
                  <a:srgbClr val="1D1D1C"/>
                </a:solidFill>
                <a:latin typeface="Arial"/>
                <a:ea typeface="ＭＳ Ｐゴシック"/>
                <a:cs typeface="ＭＳ Ｐゴシック" charset="0"/>
              </a:rPr>
              <a:t>If the testing at UCL is successful, it will then be sent to Dr WJ van de Sande in the Netherlands who will further test the molecule </a:t>
            </a:r>
            <a:r>
              <a:rPr lang="en-US" sz="3100" i="1" dirty="0" smtClean="0">
                <a:solidFill>
                  <a:srgbClr val="1D1D1C"/>
                </a:solidFill>
                <a:latin typeface="Arial"/>
                <a:ea typeface="ＭＳ Ｐゴシック"/>
                <a:cs typeface="ＭＳ Ｐゴシック" charset="0"/>
              </a:rPr>
              <a:t>in vitro </a:t>
            </a:r>
            <a:r>
              <a:rPr lang="en-US" sz="3100" dirty="0" smtClean="0">
                <a:solidFill>
                  <a:srgbClr val="1D1D1C"/>
                </a:solidFill>
                <a:latin typeface="Arial"/>
                <a:ea typeface="ＭＳ Ｐゴシック"/>
                <a:cs typeface="ＭＳ Ｐゴシック" charset="0"/>
              </a:rPr>
              <a:t>and </a:t>
            </a:r>
            <a:r>
              <a:rPr lang="en-US" sz="3100" i="1" dirty="0" smtClean="0">
                <a:solidFill>
                  <a:srgbClr val="1D1D1C"/>
                </a:solidFill>
                <a:latin typeface="Arial"/>
                <a:ea typeface="ＭＳ Ｐゴシック"/>
                <a:cs typeface="ＭＳ Ｐゴシック" charset="0"/>
              </a:rPr>
              <a:t>in vivo</a:t>
            </a:r>
            <a:r>
              <a:rPr lang="en-US" sz="3100" dirty="0" smtClean="0">
                <a:solidFill>
                  <a:srgbClr val="1D1D1C"/>
                </a:solidFill>
                <a:latin typeface="Arial"/>
                <a:ea typeface="ＭＳ Ｐゴシック"/>
                <a:cs typeface="ＭＳ Ｐゴシック" charset="0"/>
              </a:rPr>
              <a:t>. </a:t>
            </a:r>
            <a:r>
              <a:rPr lang="en-US" sz="3100" dirty="0">
                <a:solidFill>
                  <a:srgbClr val="1D1D1C"/>
                </a:solidFill>
                <a:latin typeface="Arial"/>
                <a:ea typeface="ＭＳ Ｐゴシック"/>
                <a:cs typeface="ＭＳ Ｐゴシック" charset="0"/>
              </a:rPr>
              <a:t>In vitro refers to studies performed on microorganisms, in this case, the fungus </a:t>
            </a:r>
            <a:r>
              <a:rPr lang="en-US" sz="3100" dirty="0" err="1">
                <a:solidFill>
                  <a:srgbClr val="1D1D1C"/>
                </a:solidFill>
                <a:latin typeface="Arial"/>
                <a:ea typeface="ＭＳ Ｐゴシック"/>
                <a:cs typeface="ＭＳ Ｐゴシック" charset="0"/>
              </a:rPr>
              <a:t>eumycetoma</a:t>
            </a:r>
            <a:r>
              <a:rPr lang="en-US" sz="3100" dirty="0">
                <a:solidFill>
                  <a:srgbClr val="1D1D1C"/>
                </a:solidFill>
                <a:latin typeface="Arial"/>
                <a:ea typeface="ＭＳ Ｐゴシック"/>
                <a:cs typeface="ＭＳ Ｐゴシック" charset="0"/>
              </a:rPr>
              <a:t>, screening the molecule’s efficiency at reducing </a:t>
            </a:r>
            <a:r>
              <a:rPr lang="en-US" sz="3100" dirty="0" err="1">
                <a:solidFill>
                  <a:srgbClr val="1D1D1C"/>
                </a:solidFill>
                <a:latin typeface="Arial"/>
                <a:ea typeface="ＭＳ Ｐゴシック"/>
                <a:cs typeface="ＭＳ Ｐゴシック" charset="0"/>
              </a:rPr>
              <a:t>eumycetoma’s</a:t>
            </a:r>
            <a:r>
              <a:rPr lang="en-US" sz="3100" dirty="0">
                <a:solidFill>
                  <a:srgbClr val="1D1D1C"/>
                </a:solidFill>
                <a:latin typeface="Arial"/>
                <a:ea typeface="ＭＳ Ｐゴシック"/>
                <a:cs typeface="ＭＳ Ｐゴシック" charset="0"/>
              </a:rPr>
              <a:t> growth rate. In vivo refers to studies performed on living organisms, for instance a moth’s larvae, that are infected with the </a:t>
            </a:r>
            <a:r>
              <a:rPr lang="en-US" sz="3100" dirty="0" err="1" smtClean="0">
                <a:solidFill>
                  <a:srgbClr val="1D1D1C"/>
                </a:solidFill>
                <a:latin typeface="Arial"/>
                <a:ea typeface="ＭＳ Ｐゴシック"/>
                <a:cs typeface="ＭＳ Ｐゴシック" charset="0"/>
              </a:rPr>
              <a:t>mycetoma</a:t>
            </a:r>
            <a:r>
              <a:rPr lang="en-US" sz="3100" dirty="0" smtClean="0">
                <a:solidFill>
                  <a:srgbClr val="1D1D1C"/>
                </a:solidFill>
                <a:latin typeface="Arial"/>
                <a:ea typeface="ＭＳ Ｐゴシック"/>
                <a:cs typeface="ＭＳ Ｐゴシック" charset="0"/>
              </a:rPr>
              <a:t> </a:t>
            </a:r>
            <a:r>
              <a:rPr lang="en-US" sz="3100" dirty="0">
                <a:solidFill>
                  <a:srgbClr val="1D1D1C"/>
                </a:solidFill>
                <a:latin typeface="Arial"/>
                <a:ea typeface="ＭＳ Ｐゴシック"/>
                <a:cs typeface="ＭＳ Ｐゴシック" charset="0"/>
              </a:rPr>
              <a:t>fungus, where their survival will be monitored over a period of time.</a:t>
            </a:r>
          </a:p>
          <a:p>
            <a:pPr eaLnBrk="1" hangingPunct="1">
              <a:lnSpc>
                <a:spcPct val="114000"/>
              </a:lnSpc>
              <a:defRPr/>
            </a:pPr>
            <a:endParaRPr lang="en-US" sz="3100" dirty="0">
              <a:solidFill>
                <a:srgbClr val="1D1D1C"/>
              </a:solidFill>
              <a:latin typeface="Arial" charset="0"/>
              <a:ea typeface="ＭＳ Ｐゴシック" charset="0"/>
              <a:cs typeface="ＭＳ Ｐゴシック" charset="0"/>
            </a:endParaRPr>
          </a:p>
        </p:txBody>
      </p:sp>
      <p:sp>
        <p:nvSpPr>
          <p:cNvPr id="3" name="TextBox 2">
            <a:extLst>
              <a:ext uri="{FF2B5EF4-FFF2-40B4-BE49-F238E27FC236}">
                <a16:creationId xmlns:a16="http://schemas.microsoft.com/office/drawing/2014/main" xmlns="" id="{1B65262B-0407-AC40-90A4-173DDA14D127}"/>
              </a:ext>
            </a:extLst>
          </p:cNvPr>
          <p:cNvSpPr txBox="1"/>
          <p:nvPr/>
        </p:nvSpPr>
        <p:spPr>
          <a:xfrm>
            <a:off x="819630" y="3791319"/>
            <a:ext cx="19286936" cy="3899401"/>
          </a:xfrm>
          <a:prstGeom prst="rect">
            <a:avLst/>
          </a:prstGeom>
          <a:noFill/>
        </p:spPr>
        <p:txBody>
          <a:bodyPr wrap="square" anchor="t">
            <a:spAutoFit/>
          </a:bodyPr>
          <a:lstStyle/>
          <a:p>
            <a:pPr eaLnBrk="1" hangingPunct="1">
              <a:lnSpc>
                <a:spcPct val="114000"/>
              </a:lnSpc>
              <a:defRPr/>
            </a:pPr>
            <a:r>
              <a:rPr lang="en-US" sz="3100" b="1" dirty="0">
                <a:solidFill>
                  <a:srgbClr val="0465BB"/>
                </a:solidFill>
                <a:latin typeface="Arial"/>
                <a:ea typeface="ＭＳ Ｐゴシック"/>
                <a:cs typeface="ＭＳ Ｐゴシック" charset="0"/>
              </a:rPr>
              <a:t>Overview</a:t>
            </a:r>
            <a:endParaRPr lang="en-US" sz="3100" b="1" dirty="0">
              <a:solidFill>
                <a:srgbClr val="0465BB"/>
              </a:solidFill>
              <a:latin typeface="Arial"/>
              <a:ea typeface="ＭＳ Ｐゴシック"/>
              <a:cs typeface="Arial" panose="020B0604020202020204" pitchFamily="34" charset="0"/>
            </a:endParaRPr>
          </a:p>
          <a:p>
            <a:pPr>
              <a:lnSpc>
                <a:spcPct val="114000"/>
              </a:lnSpc>
            </a:pPr>
            <a:r>
              <a:rPr lang="en-GB" sz="3100" dirty="0">
                <a:effectLst/>
                <a:latin typeface="Arial"/>
                <a:ea typeface="Times New Roman" panose="020F0502020204030204" pitchFamily="34" charset="0"/>
                <a:cs typeface="Arial"/>
              </a:rPr>
              <a:t>Mycetoma is a subcutaneous fungal disease, on the WHO’s list of Neglected Tropical Diseases. Current antifungal treatment is </a:t>
            </a:r>
            <a:r>
              <a:rPr lang="en-GB" sz="3100" dirty="0" smtClean="0">
                <a:effectLst/>
                <a:latin typeface="Arial"/>
                <a:ea typeface="Times New Roman" panose="020F0502020204030204" pitchFamily="34" charset="0"/>
                <a:cs typeface="Arial"/>
              </a:rPr>
              <a:t>expensive and </a:t>
            </a:r>
            <a:r>
              <a:rPr lang="en-GB" sz="3100" dirty="0">
                <a:effectLst/>
                <a:latin typeface="Arial"/>
                <a:ea typeface="Times New Roman" panose="020F0502020204030204" pitchFamily="34" charset="0"/>
                <a:cs typeface="Arial"/>
              </a:rPr>
              <a:t>has a low success rate of around 30%, </a:t>
            </a:r>
            <a:r>
              <a:rPr lang="en-GB" sz="3100" dirty="0" smtClean="0">
                <a:effectLst/>
                <a:latin typeface="Arial"/>
                <a:ea typeface="Times New Roman" panose="020F0502020204030204" pitchFamily="34" charset="0"/>
                <a:cs typeface="Arial"/>
              </a:rPr>
              <a:t>meaning amputation </a:t>
            </a:r>
            <a:r>
              <a:rPr lang="en-GB" sz="3100" dirty="0">
                <a:effectLst/>
                <a:latin typeface="Arial"/>
                <a:ea typeface="Times New Roman" panose="020F0502020204030204" pitchFamily="34" charset="0"/>
                <a:cs typeface="Arial"/>
              </a:rPr>
              <a:t>is often the ultimate solution. </a:t>
            </a:r>
            <a:r>
              <a:rPr lang="en-GB" sz="3100" dirty="0">
                <a:latin typeface="Arial"/>
                <a:ea typeface="Times New Roman" panose="020F0502020204030204" pitchFamily="34" charset="0"/>
                <a:cs typeface="Arial"/>
              </a:rPr>
              <a:t>This </a:t>
            </a:r>
            <a:r>
              <a:rPr lang="en-GB" sz="3100" dirty="0">
                <a:effectLst/>
                <a:latin typeface="Arial"/>
                <a:ea typeface="Times New Roman" panose="020F0502020204030204" pitchFamily="34" charset="0"/>
                <a:cs typeface="Arial"/>
              </a:rPr>
              <a:t>causes physical disabilities for people whose lives depend upon physical labour. </a:t>
            </a:r>
            <a:r>
              <a:rPr lang="en-GB" sz="3100" dirty="0" smtClean="0">
                <a:effectLst/>
                <a:latin typeface="Arial"/>
                <a:ea typeface="Times New Roman" panose="020F0502020204030204" pitchFamily="34" charset="0"/>
                <a:cs typeface="Arial"/>
              </a:rPr>
              <a:t>In th</a:t>
            </a:r>
            <a:r>
              <a:rPr lang="en-GB" sz="3100" dirty="0" smtClean="0">
                <a:latin typeface="Arial"/>
                <a:ea typeface="Times New Roman" panose="020F0502020204030204" pitchFamily="34" charset="0"/>
                <a:cs typeface="Arial"/>
              </a:rPr>
              <a:t>e coming </a:t>
            </a:r>
            <a:r>
              <a:rPr lang="en-GB" sz="3100" dirty="0" smtClean="0">
                <a:effectLst/>
                <a:latin typeface="Arial"/>
                <a:ea typeface="Times New Roman" panose="020F0502020204030204" pitchFamily="34" charset="0"/>
                <a:cs typeface="Arial"/>
              </a:rPr>
              <a:t>months we hope to</a:t>
            </a:r>
            <a:r>
              <a:rPr lang="en-GB" sz="3100" dirty="0">
                <a:latin typeface="Arial"/>
                <a:ea typeface="Times New Roman" panose="020F0502020204030204" pitchFamily="34" charset="0"/>
                <a:cs typeface="Arial"/>
              </a:rPr>
              <a:t> </a:t>
            </a:r>
            <a:r>
              <a:rPr lang="en-GB" sz="3100" dirty="0">
                <a:effectLst/>
                <a:latin typeface="Arial"/>
                <a:ea typeface="Times New Roman" panose="020F0502020204030204" pitchFamily="34" charset="0"/>
                <a:cs typeface="Arial"/>
              </a:rPr>
              <a:t>contribute to </a:t>
            </a:r>
            <a:r>
              <a:rPr lang="en-GB" sz="3100" dirty="0" smtClean="0">
                <a:effectLst/>
                <a:latin typeface="Arial"/>
                <a:ea typeface="Times New Roman" panose="020F0502020204030204" pitchFamily="34" charset="0"/>
                <a:cs typeface="Arial"/>
              </a:rPr>
              <a:t>open </a:t>
            </a:r>
            <a:r>
              <a:rPr lang="en-GB" sz="3100" dirty="0">
                <a:effectLst/>
                <a:latin typeface="Arial"/>
                <a:ea typeface="Times New Roman" panose="020F0502020204030204" pitchFamily="34" charset="0"/>
                <a:cs typeface="Arial"/>
              </a:rPr>
              <a:t>source research, </a:t>
            </a:r>
            <a:r>
              <a:rPr lang="en-GB" sz="3100" dirty="0" smtClean="0">
                <a:effectLst/>
                <a:latin typeface="Arial"/>
                <a:ea typeface="Times New Roman" panose="020F0502020204030204" pitchFamily="34" charset="0"/>
                <a:cs typeface="Arial"/>
              </a:rPr>
              <a:t>synthesising </a:t>
            </a:r>
            <a:r>
              <a:rPr lang="en-GB" sz="3100" dirty="0">
                <a:effectLst/>
                <a:latin typeface="Arial"/>
                <a:ea typeface="Times New Roman" panose="020F0502020204030204" pitchFamily="34" charset="0"/>
                <a:cs typeface="Arial"/>
              </a:rPr>
              <a:t>a </a:t>
            </a:r>
            <a:r>
              <a:rPr lang="en-GB" sz="3100" dirty="0" smtClean="0">
                <a:latin typeface="Arial"/>
                <a:ea typeface="Times New Roman" panose="020F0502020204030204" pitchFamily="34" charset="0"/>
                <a:cs typeface="Arial"/>
              </a:rPr>
              <a:t>novel chemical entity </a:t>
            </a:r>
            <a:r>
              <a:rPr lang="en-GB" sz="3100" dirty="0" smtClean="0">
                <a:effectLst/>
                <a:latin typeface="Arial"/>
                <a:ea typeface="Times New Roman" panose="020F0502020204030204" pitchFamily="34" charset="0"/>
                <a:cs typeface="Arial"/>
              </a:rPr>
              <a:t>that </a:t>
            </a:r>
            <a:r>
              <a:rPr lang="en-GB" sz="3100" dirty="0">
                <a:effectLst/>
                <a:latin typeface="Arial"/>
                <a:ea typeface="Times New Roman" panose="020F0502020204030204" pitchFamily="34" charset="0"/>
                <a:cs typeface="Arial"/>
              </a:rPr>
              <a:t>will aid </a:t>
            </a:r>
            <a:r>
              <a:rPr lang="en-GB" sz="3100" dirty="0" smtClean="0">
                <a:effectLst/>
                <a:latin typeface="Arial"/>
                <a:ea typeface="Times New Roman" panose="020F0502020204030204" pitchFamily="34" charset="0"/>
                <a:cs typeface="Arial"/>
              </a:rPr>
              <a:t>efforts to find a cure.</a:t>
            </a:r>
            <a:r>
              <a:rPr lang="en-GB" sz="3100" dirty="0" smtClean="0">
                <a:latin typeface="Arial"/>
                <a:ea typeface="Times New Roman" panose="020F0502020204030204" pitchFamily="34" charset="0"/>
                <a:cs typeface="Arial"/>
              </a:rPr>
              <a:t> </a:t>
            </a:r>
            <a:r>
              <a:rPr lang="en-GB" sz="3100" dirty="0">
                <a:effectLst/>
                <a:latin typeface="Arial"/>
                <a:ea typeface="Times New Roman" panose="020F0502020204030204" pitchFamily="34" charset="0"/>
                <a:cs typeface="Arial"/>
              </a:rPr>
              <a:t>The collaborative nature of open source research gives </a:t>
            </a:r>
            <a:r>
              <a:rPr lang="en-GB" sz="3100" dirty="0" smtClean="0">
                <a:effectLst/>
                <a:latin typeface="Arial"/>
                <a:ea typeface="Times New Roman" panose="020F0502020204030204" pitchFamily="34" charset="0"/>
                <a:cs typeface="Arial"/>
              </a:rPr>
              <a:t>new life to the search for an effective treatment</a:t>
            </a:r>
            <a:r>
              <a:rPr lang="en-GB" sz="3100" dirty="0" smtClean="0">
                <a:latin typeface="Arial"/>
                <a:ea typeface="Times New Roman" panose="020F0502020204030204" pitchFamily="34" charset="0"/>
                <a:cs typeface="Times New Roman"/>
              </a:rPr>
              <a:t>, as there is no financial incentive for drug companies to work on this problem.</a:t>
            </a:r>
            <a:endParaRPr lang="en-GB" sz="3100" dirty="0">
              <a:effectLst/>
              <a:latin typeface="Arial"/>
              <a:ea typeface="Times New Roman" panose="020F0502020204030204" pitchFamily="34" charset="0"/>
              <a:cs typeface="Times New Roman"/>
            </a:endParaRPr>
          </a:p>
        </p:txBody>
      </p:sp>
      <p:pic>
        <p:nvPicPr>
          <p:cNvPr id="12" name="Picture 12" descr="A close up of text on a white background&#10;&#10;Description generated with high confidence">
            <a:extLst>
              <a:ext uri="{FF2B5EF4-FFF2-40B4-BE49-F238E27FC236}">
                <a16:creationId xmlns:a16="http://schemas.microsoft.com/office/drawing/2014/main" xmlns="" id="{4430BCCF-ECAF-49A0-A09B-AD401F3E3ADD}"/>
              </a:ext>
            </a:extLst>
          </p:cNvPr>
          <p:cNvPicPr>
            <a:picLocks noChangeAspect="1"/>
          </p:cNvPicPr>
          <p:nvPr/>
        </p:nvPicPr>
        <p:blipFill>
          <a:blip r:embed="rId5"/>
          <a:stretch>
            <a:fillRect/>
          </a:stretch>
        </p:blipFill>
        <p:spPr>
          <a:xfrm>
            <a:off x="11474407" y="14122779"/>
            <a:ext cx="9374245" cy="7684045"/>
          </a:xfrm>
          <a:prstGeom prst="rect">
            <a:avLst/>
          </a:prstGeom>
        </p:spPr>
      </p:pic>
      <p:grpSp>
        <p:nvGrpSpPr>
          <p:cNvPr id="4" name="Group 3"/>
          <p:cNvGrpSpPr/>
          <p:nvPr/>
        </p:nvGrpSpPr>
        <p:grpSpPr>
          <a:xfrm>
            <a:off x="10437616" y="28443481"/>
            <a:ext cx="4248000" cy="1497001"/>
            <a:chOff x="10437616" y="28342390"/>
            <a:chExt cx="4248000" cy="1497001"/>
          </a:xfrm>
        </p:grpSpPr>
        <p:pic>
          <p:nvPicPr>
            <p:cNvPr id="1030" name="Picture 6" descr="https://firefly.sevenoaksschool.org/resource.aspx?id=39929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063208" y="28681837"/>
              <a:ext cx="952318" cy="11575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firefly.sevenoaksschool.org/resource.aspx?id=4313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7616" y="28342390"/>
              <a:ext cx="4248000" cy="280465"/>
            </a:xfrm>
            <a:prstGeom prst="rect">
              <a:avLst/>
            </a:prstGeom>
            <a:noFill/>
            <a:extLst>
              <a:ext uri="{909E8E84-426E-40DD-AFC4-6F175D3DCCD1}">
                <a14:hiddenFill xmlns:a14="http://schemas.microsoft.com/office/drawing/2010/main">
                  <a:solidFill>
                    <a:srgbClr val="FFFFFF"/>
                  </a:solidFill>
                </a14:hiddenFill>
              </a:ext>
            </a:extLst>
          </p:spPr>
        </p:pic>
      </p:grpSp>
      <p:pic>
        <p:nvPicPr>
          <p:cNvPr id="1034" name="Picture 10" descr="Image result for ucl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600652" y="28443481"/>
            <a:ext cx="4248000" cy="124453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xmlns="" id="{5F503E42-F53B-FB4D-87F8-E470D07A4C61}"/>
              </a:ext>
            </a:extLst>
          </p:cNvPr>
          <p:cNvSpPr txBox="1"/>
          <p:nvPr/>
        </p:nvSpPr>
        <p:spPr>
          <a:xfrm>
            <a:off x="814388" y="25981062"/>
            <a:ext cx="20228676" cy="2041304"/>
          </a:xfrm>
          <a:prstGeom prst="rect">
            <a:avLst/>
          </a:prstGeom>
          <a:noFill/>
        </p:spPr>
        <p:txBody>
          <a:bodyPr wrap="square" anchor="t">
            <a:noAutofit/>
          </a:bodyPr>
          <a:lstStyle/>
          <a:p>
            <a:pPr eaLnBrk="1" hangingPunct="1">
              <a:lnSpc>
                <a:spcPct val="114000"/>
              </a:lnSpc>
              <a:defRPr/>
            </a:pPr>
            <a:r>
              <a:rPr lang="en-US" sz="3100" b="1" dirty="0" smtClean="0">
                <a:solidFill>
                  <a:srgbClr val="0465BB"/>
                </a:solidFill>
                <a:latin typeface="Arial"/>
                <a:ea typeface="ＭＳ Ｐゴシック"/>
                <a:cs typeface="ＭＳ Ｐゴシック" charset="0"/>
              </a:rPr>
              <a:t>Next </a:t>
            </a:r>
            <a:r>
              <a:rPr lang="en-US" sz="3100" b="1" dirty="0">
                <a:solidFill>
                  <a:srgbClr val="0465BB"/>
                </a:solidFill>
                <a:latin typeface="Arial"/>
                <a:ea typeface="ＭＳ Ｐゴシック"/>
                <a:cs typeface="ＭＳ Ｐゴシック" charset="0"/>
              </a:rPr>
              <a:t>steps</a:t>
            </a:r>
            <a:endParaRPr lang="en-GB" sz="3100" b="1" dirty="0">
              <a:solidFill>
                <a:srgbClr val="0465BB"/>
              </a:solidFill>
              <a:latin typeface="Arial"/>
              <a:ea typeface="ＭＳ Ｐゴシック"/>
              <a:cs typeface="Arial"/>
            </a:endParaRPr>
          </a:p>
          <a:p>
            <a:pPr eaLnBrk="1" hangingPunct="1">
              <a:lnSpc>
                <a:spcPct val="114000"/>
              </a:lnSpc>
              <a:defRPr/>
            </a:pPr>
            <a:r>
              <a:rPr lang="en-GB" sz="3100" dirty="0" smtClean="0">
                <a:solidFill>
                  <a:srgbClr val="1D1D1C"/>
                </a:solidFill>
                <a:latin typeface="Arial"/>
                <a:ea typeface="ＭＳ Ｐゴシック"/>
                <a:cs typeface="Arial"/>
              </a:rPr>
              <a:t>We hope to begin testing our synthetic protocol in November. We also aim to make this process as sustainable as possible, using green chemistry techniques where appropriate.</a:t>
            </a:r>
            <a:endParaRPr lang="en-GB" sz="3100" dirty="0">
              <a:solidFill>
                <a:srgbClr val="1D1D1C"/>
              </a:solidFill>
              <a:latin typeface="Arial"/>
              <a:ea typeface="ＭＳ Ｐゴシック"/>
              <a:cs typeface="Arial"/>
            </a:endParaRPr>
          </a:p>
        </p:txBody>
      </p:sp>
    </p:spTree>
    <p:extLst>
      <p:ext uri="{BB962C8B-B14F-4D97-AF65-F5344CB8AC3E}">
        <p14:creationId xmlns:p14="http://schemas.microsoft.com/office/powerpoint/2010/main" val="41783966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gt;&lt;/object&gt;&lt;/database&gt;"/>
</p:tagLst>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777777"/>
      </a:lt2>
      <a:accent1>
        <a:srgbClr val="DDDDDD"/>
      </a:accent1>
      <a:accent2>
        <a:srgbClr val="33CCCC"/>
      </a:accent2>
      <a:accent3>
        <a:srgbClr val="FFFFFF"/>
      </a:accent3>
      <a:accent4>
        <a:srgbClr val="000000"/>
      </a:accent4>
      <a:accent5>
        <a:srgbClr val="EBEBEB"/>
      </a:accent5>
      <a:accent6>
        <a:srgbClr val="2DB9B9"/>
      </a:accent6>
      <a:hlink>
        <a:srgbClr val="FF5050"/>
      </a:hlink>
      <a:folHlink>
        <a:srgbClr val="FF99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42988" rtl="0" eaLnBrk="1" fontAlgn="base" latinLnBrk="0" hangingPunct="1">
          <a:lnSpc>
            <a:spcPct val="100000"/>
          </a:lnSpc>
          <a:spcBef>
            <a:spcPct val="0"/>
          </a:spcBef>
          <a:spcAft>
            <a:spcPct val="0"/>
          </a:spcAft>
          <a:buClrTx/>
          <a:buSzTx/>
          <a:buFontTx/>
          <a:buNone/>
          <a:tabLst/>
          <a:defRPr kumimoji="0" lang="en-GB"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42988" rtl="0" eaLnBrk="1" fontAlgn="base" latinLnBrk="0" hangingPunct="1">
          <a:lnSpc>
            <a:spcPct val="100000"/>
          </a:lnSpc>
          <a:spcBef>
            <a:spcPct val="0"/>
          </a:spcBef>
          <a:spcAft>
            <a:spcPct val="0"/>
          </a:spcAft>
          <a:buClrTx/>
          <a:buSzTx/>
          <a:buFontTx/>
          <a:buNone/>
          <a:tabLst/>
          <a:defRPr kumimoji="0" lang="en-GB" sz="1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777777"/>
        </a:lt2>
        <a:accent1>
          <a:srgbClr val="DDDDDD"/>
        </a:accent1>
        <a:accent2>
          <a:srgbClr val="33CCCC"/>
        </a:accent2>
        <a:accent3>
          <a:srgbClr val="FFFFFF"/>
        </a:accent3>
        <a:accent4>
          <a:srgbClr val="000000"/>
        </a:accent4>
        <a:accent5>
          <a:srgbClr val="EBEBEB"/>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55FE8F99AD09438026CF581586DE92" ma:contentTypeVersion="31" ma:contentTypeDescription="Create a new document." ma:contentTypeScope="" ma:versionID="ebbdee21d1d8fb5e244d2805b0fc7792">
  <xsd:schema xmlns:xsd="http://www.w3.org/2001/XMLSchema" xmlns:xs="http://www.w3.org/2001/XMLSchema" xmlns:p="http://schemas.microsoft.com/office/2006/metadata/properties" xmlns:ns3="061f73d8-806b-4af6-a20f-a07c11ee3d8e" xmlns:ns4="792a2d9f-8db6-4d51-9997-08f95b813e4b" targetNamespace="http://schemas.microsoft.com/office/2006/metadata/properties" ma:root="true" ma:fieldsID="25ff832b7a6e0fb38179d4ac1c74d404" ns3:_="" ns4:_="">
    <xsd:import namespace="061f73d8-806b-4af6-a20f-a07c11ee3d8e"/>
    <xsd:import namespace="792a2d9f-8db6-4d51-9997-08f95b813e4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1f73d8-806b-4af6-a20f-a07c11ee3d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NotebookType" ma:index="16" nillable="true" ma:displayName="Notebook Type" ma:internalName="NotebookType">
      <xsd:simpleType>
        <xsd:restriction base="dms:Text"/>
      </xsd:simpleType>
    </xsd:element>
    <xsd:element name="FolderType" ma:index="17" nillable="true" ma:displayName="Folder Type" ma:internalName="FolderType">
      <xsd:simpleType>
        <xsd:restriction base="dms:Text"/>
      </xsd:simpleType>
    </xsd:element>
    <xsd:element name="CultureName" ma:index="18" nillable="true" ma:displayName="Culture Name" ma:internalName="CultureName">
      <xsd:simpleType>
        <xsd:restriction base="dms:Text"/>
      </xsd:simpleType>
    </xsd:element>
    <xsd:element name="AppVersion" ma:index="19" nillable="true" ma:displayName="App Version" ma:internalName="AppVersion">
      <xsd:simpleType>
        <xsd:restriction base="dms:Text"/>
      </xsd:simpleType>
    </xsd:element>
    <xsd:element name="TeamsChannelId" ma:index="20" nillable="true" ma:displayName="Teams Channel Id" ma:internalName="TeamsChannelId">
      <xsd:simpleType>
        <xsd:restriction base="dms:Text"/>
      </xsd:simpleType>
    </xsd:element>
    <xsd:element name="Owner" ma:index="21"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2" nillable="true" ma:displayName="Math Settings" ma:internalName="Math_Settings">
      <xsd:simpleType>
        <xsd:restriction base="dms:Text"/>
      </xsd:simpleType>
    </xsd:element>
    <xsd:element name="DefaultSectionNames" ma:index="23" nillable="true" ma:displayName="Default Section Names" ma:internalName="DefaultSectionNames">
      <xsd:simpleType>
        <xsd:restriction base="dms:Note">
          <xsd:maxLength value="255"/>
        </xsd:restriction>
      </xsd:simpleType>
    </xsd:element>
    <xsd:element name="Templates" ma:index="24" nillable="true" ma:displayName="Templates" ma:internalName="Templates">
      <xsd:simpleType>
        <xsd:restriction base="dms:Note">
          <xsd:maxLength value="255"/>
        </xsd:restriction>
      </xsd:simpleType>
    </xsd:element>
    <xsd:element name="Teachers" ma:index="25"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6"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7"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8" nillable="true" ma:displayName="Distribution Groups" ma:internalName="Distribution_Groups">
      <xsd:simpleType>
        <xsd:restriction base="dms:Note">
          <xsd:maxLength value="255"/>
        </xsd:restriction>
      </xsd:simpleType>
    </xsd:element>
    <xsd:element name="LMS_Mappings" ma:index="29" nillable="true" ma:displayName="LMS Mappings" ma:internalName="LMS_Mappings">
      <xsd:simpleType>
        <xsd:restriction base="dms:Note">
          <xsd:maxLength value="255"/>
        </xsd:restriction>
      </xsd:simpleType>
    </xsd:element>
    <xsd:element name="Invited_Teachers" ma:index="30" nillable="true" ma:displayName="Invited Teachers" ma:internalName="Invited_Teachers">
      <xsd:simpleType>
        <xsd:restriction base="dms:Note">
          <xsd:maxLength value="255"/>
        </xsd:restriction>
      </xsd:simpleType>
    </xsd:element>
    <xsd:element name="Invited_Students" ma:index="31" nillable="true" ma:displayName="Invited Students" ma:internalName="Invited_Students">
      <xsd:simpleType>
        <xsd:restriction base="dms:Note">
          <xsd:maxLength value="255"/>
        </xsd:restriction>
      </xsd:simpleType>
    </xsd:element>
    <xsd:element name="Self_Registration_Enabled" ma:index="32" nillable="true" ma:displayName="Self Registration Enabled" ma:internalName="Self_Registration_Enabled">
      <xsd:simpleType>
        <xsd:restriction base="dms:Boolean"/>
      </xsd:simpleType>
    </xsd:element>
    <xsd:element name="Has_Teacher_Only_SectionGroup" ma:index="33" nillable="true" ma:displayName="Has Teacher Only SectionGroup" ma:internalName="Has_Teacher_Only_SectionGroup">
      <xsd:simpleType>
        <xsd:restriction base="dms:Boolean"/>
      </xsd:simpleType>
    </xsd:element>
    <xsd:element name="Is_Collaboration_Space_Locked" ma:index="34" nillable="true" ma:displayName="Is Collaboration Space Locked" ma:internalName="Is_Collaboration_Space_Locked">
      <xsd:simpleType>
        <xsd:restriction base="dms:Boolean"/>
      </xsd:simpleType>
    </xsd:element>
    <xsd:element name="IsNotebookLocked" ma:index="35" nillable="true" ma:displayName="Is Notebook Locked" ma:internalName="IsNotebookLocke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92a2d9f-8db6-4d51-9997-08f95b813e4b" elementFormDefault="qualified">
    <xsd:import namespace="http://schemas.microsoft.com/office/2006/documentManagement/types"/>
    <xsd:import namespace="http://schemas.microsoft.com/office/infopath/2007/PartnerControls"/>
    <xsd:element name="SharedWithUsers" ma:index="3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7" nillable="true" ma:displayName="Shared With Details" ma:internalName="SharedWithDetails" ma:readOnly="true">
      <xsd:simpleType>
        <xsd:restriction base="dms:Note">
          <xsd:maxLength value="255"/>
        </xsd:restriction>
      </xsd:simpleType>
    </xsd:element>
    <xsd:element name="SharingHintHash" ma:index="3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pVersion xmlns="061f73d8-806b-4af6-a20f-a07c11ee3d8e" xsi:nil="true"/>
    <FolderType xmlns="061f73d8-806b-4af6-a20f-a07c11ee3d8e" xsi:nil="true"/>
    <Templates xmlns="061f73d8-806b-4af6-a20f-a07c11ee3d8e" xsi:nil="true"/>
    <Has_Teacher_Only_SectionGroup xmlns="061f73d8-806b-4af6-a20f-a07c11ee3d8e" xsi:nil="true"/>
    <Is_Collaboration_Space_Locked xmlns="061f73d8-806b-4af6-a20f-a07c11ee3d8e" xsi:nil="true"/>
    <CultureName xmlns="061f73d8-806b-4af6-a20f-a07c11ee3d8e" xsi:nil="true"/>
    <DefaultSectionNames xmlns="061f73d8-806b-4af6-a20f-a07c11ee3d8e" xsi:nil="true"/>
    <LMS_Mappings xmlns="061f73d8-806b-4af6-a20f-a07c11ee3d8e" xsi:nil="true"/>
    <Invited_Teachers xmlns="061f73d8-806b-4af6-a20f-a07c11ee3d8e" xsi:nil="true"/>
    <Owner xmlns="061f73d8-806b-4af6-a20f-a07c11ee3d8e">
      <UserInfo>
        <DisplayName/>
        <AccountId xsi:nil="true"/>
        <AccountType/>
      </UserInfo>
    </Owner>
    <TeamsChannelId xmlns="061f73d8-806b-4af6-a20f-a07c11ee3d8e" xsi:nil="true"/>
    <NotebookType xmlns="061f73d8-806b-4af6-a20f-a07c11ee3d8e" xsi:nil="true"/>
    <Teachers xmlns="061f73d8-806b-4af6-a20f-a07c11ee3d8e">
      <UserInfo>
        <DisplayName/>
        <AccountId xsi:nil="true"/>
        <AccountType/>
      </UserInfo>
    </Teachers>
    <Students xmlns="061f73d8-806b-4af6-a20f-a07c11ee3d8e">
      <UserInfo>
        <DisplayName/>
        <AccountId xsi:nil="true"/>
        <AccountType/>
      </UserInfo>
    </Students>
    <Student_Groups xmlns="061f73d8-806b-4af6-a20f-a07c11ee3d8e">
      <UserInfo>
        <DisplayName/>
        <AccountId xsi:nil="true"/>
        <AccountType/>
      </UserInfo>
    </Student_Groups>
    <Invited_Students xmlns="061f73d8-806b-4af6-a20f-a07c11ee3d8e" xsi:nil="true"/>
    <IsNotebookLocked xmlns="061f73d8-806b-4af6-a20f-a07c11ee3d8e" xsi:nil="true"/>
    <Distribution_Groups xmlns="061f73d8-806b-4af6-a20f-a07c11ee3d8e" xsi:nil="true"/>
    <Math_Settings xmlns="061f73d8-806b-4af6-a20f-a07c11ee3d8e" xsi:nil="true"/>
    <Self_Registration_Enabled xmlns="061f73d8-806b-4af6-a20f-a07c11ee3d8e" xsi:nil="true"/>
  </documentManagement>
</p:properties>
</file>

<file path=customXml/itemProps1.xml><?xml version="1.0" encoding="utf-8"?>
<ds:datastoreItem xmlns:ds="http://schemas.openxmlformats.org/officeDocument/2006/customXml" ds:itemID="{0CF75BD2-3E2E-4BEE-AE00-6CC4BBAB77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1f73d8-806b-4af6-a20f-a07c11ee3d8e"/>
    <ds:schemaRef ds:uri="792a2d9f-8db6-4d51-9997-08f95b813e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4D3CE5-CBD3-49D8-AB05-6AE6B26232EA}">
  <ds:schemaRefs>
    <ds:schemaRef ds:uri="http://schemas.microsoft.com/sharepoint/v3/contenttype/forms"/>
  </ds:schemaRefs>
</ds:datastoreItem>
</file>

<file path=customXml/itemProps3.xml><?xml version="1.0" encoding="utf-8"?>
<ds:datastoreItem xmlns:ds="http://schemas.openxmlformats.org/officeDocument/2006/customXml" ds:itemID="{CF85196A-91D9-4862-98C8-4BAA3600D04C}">
  <ds:schemaRefs>
    <ds:schemaRef ds:uri="http://schemas.microsoft.com/office/2006/documentManagement/types"/>
    <ds:schemaRef ds:uri="792a2d9f-8db6-4d51-9997-08f95b813e4b"/>
    <ds:schemaRef ds:uri="http://schemas.microsoft.com/office/2006/metadata/properties"/>
    <ds:schemaRef ds:uri="http://www.w3.org/XML/1998/namespace"/>
    <ds:schemaRef ds:uri="http://purl.org/dc/terms/"/>
    <ds:schemaRef ds:uri="http://purl.org/dc/dcmitype/"/>
    <ds:schemaRef ds:uri="http://schemas.microsoft.com/office/infopath/2007/PartnerControls"/>
    <ds:schemaRef ds:uri="http://purl.org/dc/elements/1.1/"/>
    <ds:schemaRef ds:uri="http://schemas.openxmlformats.org/package/2006/metadata/core-properties"/>
    <ds:schemaRef ds:uri="061f73d8-806b-4af6-a20f-a07c11ee3d8e"/>
  </ds:schemaRefs>
</ds:datastoreItem>
</file>

<file path=docProps/app.xml><?xml version="1.0" encoding="utf-8"?>
<Properties xmlns="http://schemas.openxmlformats.org/officeDocument/2006/extended-properties" xmlns:vt="http://schemas.openxmlformats.org/officeDocument/2006/docPropsVTypes">
  <TotalTime>58</TotalTime>
  <Words>425</Words>
  <Application>Microsoft Office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ＭＳ Ｐゴシック</vt:lpstr>
      <vt:lpstr>Arial</vt:lpstr>
      <vt:lpstr>Times New Roman</vt:lpstr>
      <vt:lpstr>Default Design</vt:lpstr>
      <vt:lpstr>PowerPoint Presentation</vt:lpstr>
    </vt:vector>
  </TitlesOfParts>
  <Company>University of Leicester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Stuart Johnson</dc:creator>
  <cp:lastModifiedBy>Dr P McKeating</cp:lastModifiedBy>
  <cp:revision>5</cp:revision>
  <cp:lastPrinted>2019-10-10T15:26:41Z</cp:lastPrinted>
  <dcterms:created xsi:type="dcterms:W3CDTF">2007-03-05T14:13:19Z</dcterms:created>
  <dcterms:modified xsi:type="dcterms:W3CDTF">2019-10-10T15:27:46Z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0x0101008B55FE8F99AD09438026CF581586DE92</vt:lpwstr>
  </property>
</Properties>
</file>