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9400"/>
    <a:srgbClr val="F2B489"/>
    <a:srgbClr val="F0BF96"/>
    <a:srgbClr val="193A38"/>
    <a:srgbClr val="ADDBD9"/>
    <a:srgbClr val="F0F0F0"/>
    <a:srgbClr val="1A3A38"/>
    <a:srgbClr val="8EA200"/>
    <a:srgbClr val="962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56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0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5" d="100"/>
        <a:sy n="1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7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8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272C-CA56-4C80-9117-585468D655D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272C-CA56-4C80-9117-585468D655D1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E1FB-3B94-482B-B1CE-D116AFC2F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1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A8D76F4A-FCA0-4BEE-A1B8-E819DC072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88" y="3334100"/>
            <a:ext cx="8817423" cy="881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9563C5-CB57-4BA1-B820-11C7D998D6EB}"/>
              </a:ext>
            </a:extLst>
          </p:cNvPr>
          <p:cNvSpPr txBox="1"/>
          <p:nvPr/>
        </p:nvSpPr>
        <p:spPr>
          <a:xfrm>
            <a:off x="-5" y="11785937"/>
            <a:ext cx="9601198" cy="1015663"/>
          </a:xfrm>
          <a:prstGeom prst="rect">
            <a:avLst/>
          </a:prstGeom>
          <a:solidFill>
            <a:srgbClr val="96241F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tinyurl.com/MycetOSFAQ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A5030-1E7B-4703-A8CB-EC8B40A67D1A}"/>
              </a:ext>
            </a:extLst>
          </p:cNvPr>
          <p:cNvSpPr/>
          <p:nvPr/>
        </p:nvSpPr>
        <p:spPr>
          <a:xfrm>
            <a:off x="-2" y="1172188"/>
            <a:ext cx="9601200" cy="2746670"/>
          </a:xfrm>
          <a:prstGeom prst="rect">
            <a:avLst/>
          </a:prstGeom>
          <a:solidFill>
            <a:srgbClr val="D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5DFD5-809B-454E-8D09-962305D34445}"/>
              </a:ext>
            </a:extLst>
          </p:cNvPr>
          <p:cNvSpPr txBox="1"/>
          <p:nvPr/>
        </p:nvSpPr>
        <p:spPr>
          <a:xfrm>
            <a:off x="-4" y="1391361"/>
            <a:ext cx="9601198" cy="2308324"/>
          </a:xfrm>
          <a:prstGeom prst="rect">
            <a:avLst/>
          </a:prstGeom>
          <a:solidFill>
            <a:srgbClr val="96241F"/>
          </a:solidFill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OPEN SOURCE MYCETOMA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A0EE4-4BEC-4991-BBC9-728481EE7D4C}"/>
              </a:ext>
            </a:extLst>
          </p:cNvPr>
          <p:cNvSpPr txBox="1"/>
          <p:nvPr/>
        </p:nvSpPr>
        <p:spPr>
          <a:xfrm>
            <a:off x="2" y="69830"/>
            <a:ext cx="9601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i="1" dirty="0"/>
              <a:t>Join in!</a:t>
            </a:r>
          </a:p>
        </p:txBody>
      </p:sp>
    </p:spTree>
    <p:extLst>
      <p:ext uri="{BB962C8B-B14F-4D97-AF65-F5344CB8AC3E}">
        <p14:creationId xmlns:p14="http://schemas.microsoft.com/office/powerpoint/2010/main" val="215191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D3243CEA-41F5-4D94-8087-D56A86DE04F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9" b="4189"/>
          <a:stretch/>
        </p:blipFill>
        <p:spPr>
          <a:xfrm>
            <a:off x="1140957" y="3263920"/>
            <a:ext cx="7319286" cy="6699536"/>
          </a:xfrm>
          <a:prstGeom prst="rect">
            <a:avLst/>
          </a:prstGeom>
        </p:spPr>
      </p:pic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93570104-E99A-438D-9D20-4EB53AE75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5612" y="72840"/>
            <a:ext cx="3081494" cy="308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2A0EE4-4BEC-4991-BBC9-728481EE7D4C}"/>
              </a:ext>
            </a:extLst>
          </p:cNvPr>
          <p:cNvSpPr txBox="1"/>
          <p:nvPr/>
        </p:nvSpPr>
        <p:spPr>
          <a:xfrm>
            <a:off x="224088" y="938343"/>
            <a:ext cx="960119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b="1" i="1" dirty="0"/>
              <a:t>Join in!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E70316-4AF8-4178-AF7C-CF46F2DE7457}"/>
              </a:ext>
            </a:extLst>
          </p:cNvPr>
          <p:cNvSpPr/>
          <p:nvPr/>
        </p:nvSpPr>
        <p:spPr>
          <a:xfrm>
            <a:off x="0" y="9853869"/>
            <a:ext cx="9601200" cy="2746670"/>
          </a:xfrm>
          <a:prstGeom prst="rect">
            <a:avLst/>
          </a:prstGeom>
          <a:solidFill>
            <a:srgbClr val="D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C6EBB-D67B-4BF1-A42F-16B77B3D3E27}"/>
              </a:ext>
            </a:extLst>
          </p:cNvPr>
          <p:cNvSpPr txBox="1"/>
          <p:nvPr/>
        </p:nvSpPr>
        <p:spPr>
          <a:xfrm>
            <a:off x="-2" y="10073042"/>
            <a:ext cx="9601198" cy="2308324"/>
          </a:xfrm>
          <a:prstGeom prst="rect">
            <a:avLst/>
          </a:prstGeom>
          <a:solidFill>
            <a:srgbClr val="96241F"/>
          </a:solidFill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OPEN SOURCE MYCETOMA</a:t>
            </a:r>
          </a:p>
        </p:txBody>
      </p:sp>
    </p:spTree>
    <p:extLst>
      <p:ext uri="{BB962C8B-B14F-4D97-AF65-F5344CB8AC3E}">
        <p14:creationId xmlns:p14="http://schemas.microsoft.com/office/powerpoint/2010/main" val="312438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20361</TotalTime>
  <Words>17</Words>
  <Application>Microsoft Macintosh PowerPoint</Application>
  <PresentationFormat>A3 Paper (297x420 mm)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Klug</dc:creator>
  <cp:lastModifiedBy>Todd, Matthew</cp:lastModifiedBy>
  <cp:revision>32</cp:revision>
  <dcterms:created xsi:type="dcterms:W3CDTF">2021-08-02T14:43:22Z</dcterms:created>
  <dcterms:modified xsi:type="dcterms:W3CDTF">2022-04-07T09:30:01Z</dcterms:modified>
</cp:coreProperties>
</file>