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9310-2902-3F46-B3EF-01186076F095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5E24-D7FE-4B48-A5E1-188CD347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9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9310-2902-3F46-B3EF-01186076F095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5E24-D7FE-4B48-A5E1-188CD347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8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9310-2902-3F46-B3EF-01186076F095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5E24-D7FE-4B48-A5E1-188CD347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1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9310-2902-3F46-B3EF-01186076F095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5E24-D7FE-4B48-A5E1-188CD347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6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9310-2902-3F46-B3EF-01186076F095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5E24-D7FE-4B48-A5E1-188CD347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9310-2902-3F46-B3EF-01186076F095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5E24-D7FE-4B48-A5E1-188CD347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4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9310-2902-3F46-B3EF-01186076F095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5E24-D7FE-4B48-A5E1-188CD347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5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9310-2902-3F46-B3EF-01186076F095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5E24-D7FE-4B48-A5E1-188CD347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1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9310-2902-3F46-B3EF-01186076F095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5E24-D7FE-4B48-A5E1-188CD347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9310-2902-3F46-B3EF-01186076F095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5E24-D7FE-4B48-A5E1-188CD347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9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9310-2902-3F46-B3EF-01186076F095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5E24-D7FE-4B48-A5E1-188CD347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4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29310-2902-3F46-B3EF-01186076F095}" type="datetimeFigureOut">
              <a:rPr lang="en-US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B5E24-D7FE-4B48-A5E1-188CD347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6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21396" y="2701995"/>
            <a:ext cx="5931609" cy="135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621396" y="4151353"/>
            <a:ext cx="5931609" cy="135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05141" y="2593915"/>
            <a:ext cx="0" cy="2431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6111" y="2593428"/>
            <a:ext cx="0" cy="2436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01773" y="2587986"/>
            <a:ext cx="0" cy="2431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19122" y="2591776"/>
            <a:ext cx="0" cy="2431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68579" y="2591776"/>
            <a:ext cx="0" cy="2431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82979" y="2593915"/>
            <a:ext cx="0" cy="2431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57123" y="2589637"/>
            <a:ext cx="0" cy="2431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33532" y="2593428"/>
            <a:ext cx="0" cy="2431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59866" y="2593915"/>
            <a:ext cx="0" cy="2431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94775" y="2593915"/>
            <a:ext cx="0" cy="2431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47106" y="2587986"/>
            <a:ext cx="0" cy="2431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18851" y="4043273"/>
            <a:ext cx="0" cy="2431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47312" y="4029763"/>
            <a:ext cx="0" cy="2431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57461" y="4029763"/>
            <a:ext cx="0" cy="2431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94775" y="4029763"/>
            <a:ext cx="0" cy="2431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21396" y="3499083"/>
            <a:ext cx="89745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83327" y="3489363"/>
            <a:ext cx="1077497" cy="66199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74336" y="3489363"/>
            <a:ext cx="1077497" cy="66199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518851" y="3489363"/>
            <a:ext cx="1055485" cy="66199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651833" y="3489363"/>
            <a:ext cx="1342942" cy="66199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549531" y="3499083"/>
            <a:ext cx="1107930" cy="66957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975635" y="3466133"/>
            <a:ext cx="134294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674795" y="3466133"/>
            <a:ext cx="1319980" cy="67929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29489" y="4350211"/>
            <a:ext cx="221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s</a:t>
            </a:r>
            <a:r>
              <a:rPr lang="en-US" dirty="0" smtClean="0">
                <a:latin typeface="Times"/>
                <a:cs typeface="Times"/>
              </a:rPr>
              <a:t>hift curve grid points  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21396" y="2043025"/>
            <a:ext cx="243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shifted curve grid points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905141" y="2864114"/>
            <a:ext cx="0" cy="1094308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119122" y="2864114"/>
            <a:ext cx="0" cy="1094308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366111" y="2864114"/>
            <a:ext cx="0" cy="1094308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01773" y="2864114"/>
            <a:ext cx="0" cy="1094308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033532" y="2864114"/>
            <a:ext cx="0" cy="1094308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549531" y="2871694"/>
            <a:ext cx="0" cy="1094308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068579" y="2918979"/>
            <a:ext cx="0" cy="1094308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676321" y="2873345"/>
            <a:ext cx="0" cy="1094308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382979" y="2864114"/>
            <a:ext cx="0" cy="1094308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994775" y="2873345"/>
            <a:ext cx="0" cy="1094308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647106" y="2873345"/>
            <a:ext cx="0" cy="1094308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78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Quaternion Risk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 Lichters</dc:creator>
  <cp:lastModifiedBy>Roland Lichters</cp:lastModifiedBy>
  <cp:revision>3</cp:revision>
  <dcterms:created xsi:type="dcterms:W3CDTF">2017-04-20T19:35:16Z</dcterms:created>
  <dcterms:modified xsi:type="dcterms:W3CDTF">2017-04-20T19:52:08Z</dcterms:modified>
</cp:coreProperties>
</file>