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ace, Andrew" initials="WA" lastIdx="1" clrIdx="0">
    <p:extLst>
      <p:ext uri="{19B8F6BF-5375-455C-9EA6-DF929625EA0E}">
        <p15:presenceInfo xmlns:p15="http://schemas.microsoft.com/office/powerpoint/2012/main" userId="S-1-5-21-2052111302-448539723-1801674531-324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8T13:26:41.023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9B6C2-6037-4F02-B4B8-3AAB874327D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1AAD-8A20-4679-96F8-032CF7CD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131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2C7D7-A480-4E6E-B9CF-F7720545B8C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8BE53-1175-4AFB-9DA5-3AA34212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21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1544-9B8E-4526-A018-A1DEADDBD4D4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E410-2580-40AF-86AF-8ECDBCD4112A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A680-B3D2-4861-BD32-FCC841FD0711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309A-E053-47AF-B1D5-6B4D01F2683A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FB72-8CC9-43CA-AE27-69A34084C508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ABF-2763-4B2A-8305-9F5D3A05DCC7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48AE-A695-4135-8430-8AE56047DCC2}" type="datetime1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A5ED-4E29-4A00-9A5D-E78AF6343288}" type="datetime1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17AF-0013-4B12-9227-992617DDB535}" type="datetime1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35F1-088B-42E5-8F90-8C496AFE02D6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76EA-387E-4FDC-BA8C-07F3F93A783E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683EE-D43B-4F69-9275-7041263BFF8A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A790-0CE4-47F3-B3FF-833F4F64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-57813"/>
            <a:ext cx="9144000" cy="515751"/>
          </a:xfrm>
        </p:spPr>
        <p:txBody>
          <a:bodyPr>
            <a:noAutofit/>
          </a:bodyPr>
          <a:lstStyle/>
          <a:p>
            <a:r>
              <a:rPr lang="en-US" sz="2800" dirty="0" smtClean="0"/>
              <a:t>EMM Development Procedure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23" y="67769"/>
            <a:ext cx="1171739" cy="5906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78810"/>
            <a:ext cx="2743200" cy="365125"/>
          </a:xfrm>
        </p:spPr>
        <p:txBody>
          <a:bodyPr/>
          <a:lstStyle/>
          <a:p>
            <a:fld id="{E2F9BA58-C44F-4AEB-B1CE-B785D533B52F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9486" y="6239967"/>
            <a:ext cx="4103914" cy="47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A790-0CE4-47F3-B3FF-833F4F640F0D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869" y="544077"/>
            <a:ext cx="5039747" cy="63372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2" y="1111698"/>
            <a:ext cx="58538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Procedure for Adding Change</a:t>
            </a:r>
          </a:p>
          <a:p>
            <a:pPr lvl="1"/>
            <a:r>
              <a:rPr lang="en-US" sz="1400" dirty="0" smtClean="0"/>
              <a:t>On the local repo: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B</a:t>
            </a:r>
            <a:r>
              <a:rPr lang="en-US" sz="1400" dirty="0" smtClean="0">
                <a:solidFill>
                  <a:srgbClr val="00B050"/>
                </a:solidFill>
              </a:rPr>
              <a:t>aseline feature branch from appropriate main or release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Change is always committed to a feature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Test change with latest commits of all current 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Push feature branch to GitHub (shared) repo</a:t>
            </a:r>
          </a:p>
          <a:p>
            <a:pPr lvl="1"/>
            <a:r>
              <a:rPr lang="en-US" sz="1400" dirty="0" smtClean="0"/>
              <a:t>On GitHub repo: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New change is coordinated, shared, and tested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Merged to main and release oriented branches by team leadership.</a:t>
            </a:r>
            <a:endParaRPr lang="en-US" sz="14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Scheduled and tested for prod </a:t>
            </a:r>
            <a:r>
              <a:rPr lang="en-US" sz="1400" dirty="0" smtClean="0">
                <a:solidFill>
                  <a:srgbClr val="00B050"/>
                </a:solidFill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Merges only on main, release, and hotfix branches</a:t>
            </a:r>
            <a:endParaRPr lang="en-US" sz="1400" dirty="0" smtClean="0">
              <a:solidFill>
                <a:srgbClr val="00B05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910670" y="2051567"/>
            <a:ext cx="4637314" cy="987879"/>
          </a:xfrm>
          <a:prstGeom prst="rightArrow">
            <a:avLst>
              <a:gd name="adj1" fmla="val 33471"/>
              <a:gd name="adj2" fmla="val 50000"/>
            </a:avLst>
          </a:prstGeom>
          <a:gradFill>
            <a:gsLst>
              <a:gs pos="83000">
                <a:srgbClr val="00B050">
                  <a:alpha val="27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19919" y="3525369"/>
            <a:ext cx="5369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problems are encountered: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Pull branch with problem to local 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Baseline feature branch from problem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Follow </a:t>
            </a:r>
            <a:r>
              <a:rPr lang="en-US" sz="1400" dirty="0" smtClean="0">
                <a:solidFill>
                  <a:srgbClr val="0070C0"/>
                </a:solidFill>
              </a:rPr>
              <a:t>Procedure for Adding Change </a:t>
            </a:r>
            <a:r>
              <a:rPr lang="en-US" sz="1400" dirty="0" smtClean="0">
                <a:solidFill>
                  <a:srgbClr val="FF0000"/>
                </a:solidFill>
              </a:rPr>
              <a:t>above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5910667" y="3873873"/>
            <a:ext cx="4420145" cy="760396"/>
          </a:xfrm>
          <a:prstGeom prst="leftArrow">
            <a:avLst>
              <a:gd name="adj1" fmla="val 39873"/>
              <a:gd name="adj2" fmla="val 50000"/>
            </a:avLst>
          </a:prstGeom>
          <a:gradFill>
            <a:gsLst>
              <a:gs pos="83000">
                <a:srgbClr val="FF0000">
                  <a:alpha val="27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257" y="4685307"/>
            <a:ext cx="2035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Change Type Updates: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133" y="4984400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Production Ready – develop and master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133" y="5208951"/>
            <a:ext cx="310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All Types – feature, pre-develop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475" y="5449850"/>
            <a:ext cx="5128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Fixes and Corrections </a:t>
            </a:r>
            <a:r>
              <a:rPr lang="en-US" sz="1600" dirty="0" smtClean="0">
                <a:solidFill>
                  <a:srgbClr val="FF0000"/>
                </a:solidFill>
              </a:rPr>
              <a:t>only pre-master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post-develop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Merge feature branch to release or hotfix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Merges only on main, release, and hotfix branches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5590" y="1036485"/>
            <a:ext cx="413886" cy="5585695"/>
          </a:xfrm>
          <a:prstGeom prst="rect">
            <a:avLst/>
          </a:prstGeom>
          <a:gradFill>
            <a:gsLst>
              <a:gs pos="83000">
                <a:srgbClr val="0070C0">
                  <a:alpha val="29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chemeClr val="accent5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94398" y="1036485"/>
            <a:ext cx="413886" cy="5585695"/>
          </a:xfrm>
          <a:prstGeom prst="rect">
            <a:avLst/>
          </a:prstGeom>
          <a:gradFill>
            <a:gsLst>
              <a:gs pos="83000">
                <a:srgbClr val="0070C0">
                  <a:alpha val="29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chemeClr val="accent5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1084" y="1036485"/>
            <a:ext cx="1074506" cy="5585695"/>
          </a:xfrm>
          <a:prstGeom prst="rect">
            <a:avLst/>
          </a:prstGeom>
          <a:gradFill>
            <a:gsLst>
              <a:gs pos="83000">
                <a:srgbClr val="00B050">
                  <a:alpha val="41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72310" y="1036484"/>
            <a:ext cx="1622087" cy="5585696"/>
          </a:xfrm>
          <a:prstGeom prst="rect">
            <a:avLst/>
          </a:prstGeom>
          <a:gradFill>
            <a:gsLst>
              <a:gs pos="83000">
                <a:srgbClr val="FF0000">
                  <a:alpha val="22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607" y="274600"/>
            <a:ext cx="574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Avoid Problems - </a:t>
            </a:r>
            <a:r>
              <a:rPr lang="en-US" dirty="0" smtClean="0">
                <a:solidFill>
                  <a:srgbClr val="0070C0"/>
                </a:solidFill>
              </a:rPr>
              <a:t>Push Production Ready Changes </a:t>
            </a:r>
            <a:r>
              <a:rPr lang="en-US" b="1" dirty="0" smtClean="0">
                <a:solidFill>
                  <a:srgbClr val="0070C0"/>
                </a:solidFill>
              </a:rPr>
              <a:t>ONLY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4" grpId="1" animBg="1"/>
      <p:bldP spid="15" grpId="0"/>
      <p:bldP spid="16" grpId="0" animBg="1"/>
      <p:bldP spid="16" grpId="1" animBg="1"/>
      <p:bldP spid="17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164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EMM Development Procedure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EMM Primary Development Procedure</dc:title>
  <dc:creator>Wallace, Andrew</dc:creator>
  <cp:lastModifiedBy>Wallace, Andrew</cp:lastModifiedBy>
  <cp:revision>37</cp:revision>
  <dcterms:created xsi:type="dcterms:W3CDTF">2018-01-18T17:49:00Z</dcterms:created>
  <dcterms:modified xsi:type="dcterms:W3CDTF">2018-01-30T18:47:14Z</dcterms:modified>
</cp:coreProperties>
</file>