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62" r:id="rId4"/>
    <p:sldId id="264" r:id="rId5"/>
    <p:sldId id="266" r:id="rId6"/>
    <p:sldId id="268" r:id="rId7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24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6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3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01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13CDBED-5E5B-42A8-9B81-928DD7777D4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4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27557" y="907335"/>
            <a:ext cx="3438595" cy="25329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Development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421271" y="1619432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9352485" y="161768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 Policies</a:t>
            </a:r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1">
            <a:off x="2775365" y="2173832"/>
            <a:ext cx="1452192" cy="98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8" idx="0"/>
          </p:cNvCxnSpPr>
          <p:nvPr/>
        </p:nvCxnSpPr>
        <p:spPr>
          <a:xfrm>
            <a:off x="5946855" y="3440329"/>
            <a:ext cx="4619291" cy="199622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>
          <a:xfrm>
            <a:off x="7666152" y="2173832"/>
            <a:ext cx="1686333" cy="8056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9389099" y="5436557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23029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03612" y="996804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41" name="Rounded Rectangle 40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Automated CI/CD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6437922" y="316616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Integration</a:t>
            </a:r>
          </a:p>
        </p:txBody>
      </p:sp>
      <p:cxnSp>
        <p:nvCxnSpPr>
          <p:cNvPr id="25" name="Straight Arrow Connector 24"/>
          <p:cNvCxnSpPr>
            <a:stCxn id="58" idx="3"/>
            <a:endCxn id="54" idx="1"/>
          </p:cNvCxnSpPr>
          <p:nvPr/>
        </p:nvCxnSpPr>
        <p:spPr>
          <a:xfrm flipV="1">
            <a:off x="2671642" y="1858580"/>
            <a:ext cx="855455" cy="56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1"/>
            <a:endCxn id="54" idx="2"/>
          </p:cNvCxnSpPr>
          <p:nvPr/>
        </p:nvCxnSpPr>
        <p:spPr>
          <a:xfrm flipH="1" flipV="1">
            <a:off x="4778047" y="2455480"/>
            <a:ext cx="1659875" cy="126682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Develop Changes</a:t>
            </a:r>
          </a:p>
        </p:txBody>
      </p:sp>
      <p:sp>
        <p:nvSpPr>
          <p:cNvPr id="58" name="Flowchart: Process 57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Policies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474023" y="4628077"/>
            <a:ext cx="1968496" cy="1174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Delivery</a:t>
            </a:r>
          </a:p>
        </p:txBody>
      </p:sp>
      <p:cxnSp>
        <p:nvCxnSpPr>
          <p:cNvPr id="71" name="Straight Arrow Connector 70"/>
          <p:cNvCxnSpPr>
            <a:stCxn id="24" idx="1"/>
            <a:endCxn id="2" idx="3"/>
          </p:cNvCxnSpPr>
          <p:nvPr/>
        </p:nvCxnSpPr>
        <p:spPr>
          <a:xfrm flipH="1">
            <a:off x="5073136" y="3722309"/>
            <a:ext cx="1364786" cy="89088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3"/>
            <a:endCxn id="65" idx="1"/>
          </p:cNvCxnSpPr>
          <p:nvPr/>
        </p:nvCxnSpPr>
        <p:spPr>
          <a:xfrm>
            <a:off x="6028997" y="1858580"/>
            <a:ext cx="3452679" cy="1677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6" idx="3"/>
          </p:cNvCxnSpPr>
          <p:nvPr/>
        </p:nvCxnSpPr>
        <p:spPr>
          <a:xfrm flipH="1">
            <a:off x="8442519" y="2439562"/>
            <a:ext cx="2216204" cy="27758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2"/>
            <a:endCxn id="24" idx="3"/>
          </p:cNvCxnSpPr>
          <p:nvPr/>
        </p:nvCxnSpPr>
        <p:spPr>
          <a:xfrm flipH="1">
            <a:off x="8396783" y="2439562"/>
            <a:ext cx="2261940" cy="128274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187" idx="1"/>
          </p:cNvCxnSpPr>
          <p:nvPr/>
        </p:nvCxnSpPr>
        <p:spPr>
          <a:xfrm>
            <a:off x="8442519" y="5215367"/>
            <a:ext cx="1054794" cy="7720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5" idx="2"/>
            <a:endCxn id="187" idx="0"/>
          </p:cNvCxnSpPr>
          <p:nvPr/>
        </p:nvCxnSpPr>
        <p:spPr>
          <a:xfrm>
            <a:off x="10658723" y="2439562"/>
            <a:ext cx="15637" cy="29836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497313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  <p:sp>
        <p:nvSpPr>
          <p:cNvPr id="2" name="Flowchart: Stored Data 1"/>
          <p:cNvSpPr/>
          <p:nvPr/>
        </p:nvSpPr>
        <p:spPr>
          <a:xfrm>
            <a:off x="3583460" y="4102443"/>
            <a:ext cx="1787611" cy="102149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Trusted Repository</a:t>
            </a:r>
          </a:p>
        </p:txBody>
      </p:sp>
      <p:cxnSp>
        <p:nvCxnSpPr>
          <p:cNvPr id="26" name="Straight Arrow Connector 25"/>
          <p:cNvCxnSpPr>
            <a:stCxn id="2" idx="3"/>
            <a:endCxn id="66" idx="1"/>
          </p:cNvCxnSpPr>
          <p:nvPr/>
        </p:nvCxnSpPr>
        <p:spPr>
          <a:xfrm>
            <a:off x="5073136" y="4613189"/>
            <a:ext cx="1400887" cy="60217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4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03612" y="996806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>
            <a:stCxn id="58" idx="3"/>
            <a:endCxn id="54" idx="1"/>
          </p:cNvCxnSpPr>
          <p:nvPr/>
        </p:nvCxnSpPr>
        <p:spPr>
          <a:xfrm flipV="1">
            <a:off x="2671642" y="1858580"/>
            <a:ext cx="855455" cy="56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Develop Changes</a:t>
            </a:r>
          </a:p>
        </p:txBody>
      </p:sp>
      <p:sp>
        <p:nvSpPr>
          <p:cNvPr id="58" name="Flowchart: Process 57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Policies</a:t>
            </a:r>
          </a:p>
        </p:txBody>
      </p:sp>
      <p:cxnSp>
        <p:nvCxnSpPr>
          <p:cNvPr id="77" name="Straight Arrow Connector 76"/>
          <p:cNvCxnSpPr>
            <a:stCxn id="54" idx="3"/>
            <a:endCxn id="65" idx="1"/>
          </p:cNvCxnSpPr>
          <p:nvPr/>
        </p:nvCxnSpPr>
        <p:spPr>
          <a:xfrm>
            <a:off x="6028997" y="1858580"/>
            <a:ext cx="3452679" cy="1677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13" name="Rounded Rectangle 12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Automated CI/CD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437922" y="316616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Integration</a:t>
            </a:r>
          </a:p>
        </p:txBody>
      </p:sp>
      <p:cxnSp>
        <p:nvCxnSpPr>
          <p:cNvPr id="34" name="Straight Arrow Connector 33"/>
          <p:cNvCxnSpPr>
            <a:stCxn id="15" idx="1"/>
            <a:endCxn id="54" idx="2"/>
          </p:cNvCxnSpPr>
          <p:nvPr/>
        </p:nvCxnSpPr>
        <p:spPr>
          <a:xfrm flipH="1" flipV="1">
            <a:off x="4778047" y="2455480"/>
            <a:ext cx="1659875" cy="126682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4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Policies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03612" y="996804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15" name="Rounded Rectangle 14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Automated CI/CD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6437922" y="316616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Integration</a:t>
            </a:r>
          </a:p>
        </p:txBody>
      </p:sp>
      <p:cxnSp>
        <p:nvCxnSpPr>
          <p:cNvPr id="19" name="Straight Arrow Connector 18"/>
          <p:cNvCxnSpPr>
            <a:stCxn id="17" idx="1"/>
            <a:endCxn id="20" idx="2"/>
          </p:cNvCxnSpPr>
          <p:nvPr/>
        </p:nvCxnSpPr>
        <p:spPr>
          <a:xfrm flipH="1" flipV="1">
            <a:off x="4778047" y="2455480"/>
            <a:ext cx="1659875" cy="126682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Develop Changes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cxnSp>
        <p:nvCxnSpPr>
          <p:cNvPr id="25" name="Straight Arrow Connector 24"/>
          <p:cNvCxnSpPr>
            <a:stCxn id="17" idx="1"/>
            <a:endCxn id="28" idx="3"/>
          </p:cNvCxnSpPr>
          <p:nvPr/>
        </p:nvCxnSpPr>
        <p:spPr>
          <a:xfrm flipH="1">
            <a:off x="5073136" y="3722309"/>
            <a:ext cx="1364786" cy="89088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Stored Data 27"/>
          <p:cNvSpPr/>
          <p:nvPr/>
        </p:nvSpPr>
        <p:spPr>
          <a:xfrm>
            <a:off x="3583460" y="4102443"/>
            <a:ext cx="1787611" cy="102149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Trusted Repository</a:t>
            </a:r>
          </a:p>
        </p:txBody>
      </p:sp>
      <p:cxnSp>
        <p:nvCxnSpPr>
          <p:cNvPr id="84" name="Straight Arrow Connector 83"/>
          <p:cNvCxnSpPr>
            <a:stCxn id="65" idx="2"/>
            <a:endCxn id="17" idx="3"/>
          </p:cNvCxnSpPr>
          <p:nvPr/>
        </p:nvCxnSpPr>
        <p:spPr>
          <a:xfrm flipH="1">
            <a:off x="8396783" y="2439562"/>
            <a:ext cx="2261940" cy="128274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3620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Policies</a:t>
            </a:r>
          </a:p>
        </p:txBody>
      </p:sp>
      <p:cxnSp>
        <p:nvCxnSpPr>
          <p:cNvPr id="102" name="Straight Arrow Connector 101"/>
          <p:cNvCxnSpPr>
            <a:stCxn id="65" idx="2"/>
            <a:endCxn id="187" idx="0"/>
          </p:cNvCxnSpPr>
          <p:nvPr/>
        </p:nvCxnSpPr>
        <p:spPr>
          <a:xfrm>
            <a:off x="10658723" y="2439562"/>
            <a:ext cx="40351" cy="29836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03612" y="996804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14" name="Rounded Rectangle 13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Automated CI/CD</a:t>
              </a:r>
            </a:p>
          </p:txBody>
        </p:sp>
      </p:grpSp>
      <p:sp>
        <p:nvSpPr>
          <p:cNvPr id="20" name="Flowchart: Process 19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74023" y="4628077"/>
            <a:ext cx="1968496" cy="1174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Delivery</a:t>
            </a:r>
          </a:p>
        </p:txBody>
      </p:sp>
      <p:cxnSp>
        <p:nvCxnSpPr>
          <p:cNvPr id="26" name="Straight Arrow Connector 25"/>
          <p:cNvCxnSpPr>
            <a:stCxn id="22" idx="3"/>
            <a:endCxn id="187" idx="1"/>
          </p:cNvCxnSpPr>
          <p:nvPr/>
        </p:nvCxnSpPr>
        <p:spPr>
          <a:xfrm>
            <a:off x="8442519" y="5215367"/>
            <a:ext cx="1079508" cy="7720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Stored Data 26"/>
          <p:cNvSpPr/>
          <p:nvPr/>
        </p:nvSpPr>
        <p:spPr>
          <a:xfrm>
            <a:off x="3583460" y="4102443"/>
            <a:ext cx="1787611" cy="102149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Trusted Repository</a:t>
            </a:r>
          </a:p>
        </p:txBody>
      </p:sp>
      <p:cxnSp>
        <p:nvCxnSpPr>
          <p:cNvPr id="28" name="Straight Arrow Connector 27"/>
          <p:cNvCxnSpPr>
            <a:stCxn id="27" idx="3"/>
            <a:endCxn id="22" idx="1"/>
          </p:cNvCxnSpPr>
          <p:nvPr/>
        </p:nvCxnSpPr>
        <p:spPr>
          <a:xfrm>
            <a:off x="5073136" y="4613189"/>
            <a:ext cx="1400887" cy="60217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22" idx="3"/>
          </p:cNvCxnSpPr>
          <p:nvPr/>
        </p:nvCxnSpPr>
        <p:spPr>
          <a:xfrm flipH="1">
            <a:off x="8442519" y="2439562"/>
            <a:ext cx="2216204" cy="27758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/>
        </p:nvSpPr>
        <p:spPr bwMode="auto">
          <a:xfrm>
            <a:off x="675238" y="6600055"/>
            <a:ext cx="262617" cy="1988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9800" rtl="0" eaLnBrk="0" latinLnBrk="0" hangingPunct="0">
              <a:defRPr sz="8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DD6C2-2E78-E144-898F-830B271C1F0E}" type="slidenum">
              <a:rPr lang="en-US" sz="600" smtClean="0"/>
              <a:pPr/>
              <a:t>6</a:t>
            </a:fld>
            <a:endParaRPr lang="en-US" sz="600"/>
          </a:p>
        </p:txBody>
      </p:sp>
      <p:grpSp>
        <p:nvGrpSpPr>
          <p:cNvPr id="3" name="Group 2"/>
          <p:cNvGrpSpPr/>
          <p:nvPr/>
        </p:nvGrpSpPr>
        <p:grpSpPr>
          <a:xfrm>
            <a:off x="3530606" y="2963866"/>
            <a:ext cx="5095631" cy="3051897"/>
            <a:chOff x="156518" y="4464909"/>
            <a:chExt cx="5196513" cy="3213443"/>
          </a:xfrm>
        </p:grpSpPr>
        <p:sp>
          <p:nvSpPr>
            <p:cNvPr id="38" name="Rounded Rectangle 37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9" name="TextBox 8"/>
            <p:cNvSpPr txBox="1"/>
            <p:nvPr/>
          </p:nvSpPr>
          <p:spPr>
            <a:xfrm>
              <a:off x="2446638" y="4547287"/>
              <a:ext cx="1588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Automated CI/CD</a:t>
              </a:r>
              <a:endParaRPr lang="en-US" sz="1400" dirty="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6562265" y="3442263"/>
            <a:ext cx="1747069" cy="9676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ln/>
                <a:solidFill>
                  <a:schemeClr val="accent4"/>
                </a:solidFill>
              </a:rPr>
              <a:t>Continuous Integration</a:t>
            </a:r>
            <a:endParaRPr lang="en-US" sz="14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" name="Straight Arrow Connector 4"/>
          <p:cNvCxnSpPr>
            <a:stCxn id="8" idx="3"/>
            <a:endCxn id="7" idx="1"/>
          </p:cNvCxnSpPr>
          <p:nvPr/>
        </p:nvCxnSpPr>
        <p:spPr>
          <a:xfrm flipV="1">
            <a:off x="2555903" y="2056803"/>
            <a:ext cx="1115381" cy="50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  <a:endCxn id="7" idx="2"/>
          </p:cNvCxnSpPr>
          <p:nvPr/>
        </p:nvCxnSpPr>
        <p:spPr>
          <a:xfrm flipH="1" flipV="1">
            <a:off x="4786981" y="2576056"/>
            <a:ext cx="1775284" cy="1350011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671284" y="1537549"/>
            <a:ext cx="2231394" cy="10385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ln/>
                <a:solidFill>
                  <a:schemeClr val="accent4"/>
                </a:solidFill>
              </a:rPr>
              <a:t>Develop Changes</a:t>
            </a:r>
            <a:endParaRPr lang="en-US" sz="1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56333" y="1570996"/>
            <a:ext cx="2099570" cy="98162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9620461" y="1623518"/>
            <a:ext cx="2085037" cy="94531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98718" y="4904002"/>
            <a:ext cx="1755662" cy="1021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ln/>
                <a:solidFill>
                  <a:schemeClr val="accent4"/>
                </a:solidFill>
              </a:rPr>
              <a:t>Continuous Delivery</a:t>
            </a:r>
            <a:endParaRPr lang="en-US" sz="14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11" name="Straight Arrow Connector 10"/>
          <p:cNvCxnSpPr>
            <a:stCxn id="4" idx="1"/>
            <a:endCxn id="18" idx="3"/>
          </p:cNvCxnSpPr>
          <p:nvPr/>
        </p:nvCxnSpPr>
        <p:spPr>
          <a:xfrm flipH="1">
            <a:off x="5030158" y="3926067"/>
            <a:ext cx="1532107" cy="89704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902678" y="2056803"/>
            <a:ext cx="3717783" cy="39373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10" idx="3"/>
          </p:cNvCxnSpPr>
          <p:nvPr/>
        </p:nvCxnSpPr>
        <p:spPr>
          <a:xfrm flipH="1">
            <a:off x="8354380" y="2568833"/>
            <a:ext cx="2308600" cy="284606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4" idx="3"/>
          </p:cNvCxnSpPr>
          <p:nvPr/>
        </p:nvCxnSpPr>
        <p:spPr>
          <a:xfrm flipH="1">
            <a:off x="8309334" y="2568833"/>
            <a:ext cx="2353646" cy="135723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7" idx="1"/>
          </p:cNvCxnSpPr>
          <p:nvPr/>
        </p:nvCxnSpPr>
        <p:spPr>
          <a:xfrm>
            <a:off x="8354380" y="5414896"/>
            <a:ext cx="1281718" cy="77514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7" idx="0"/>
          </p:cNvCxnSpPr>
          <p:nvPr/>
        </p:nvCxnSpPr>
        <p:spPr>
          <a:xfrm>
            <a:off x="10662980" y="2568833"/>
            <a:ext cx="22903" cy="313039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9636098" y="5699227"/>
            <a:ext cx="2099570" cy="98162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Flowchart: Stored Data 17"/>
          <p:cNvSpPr/>
          <p:nvPr/>
        </p:nvSpPr>
        <p:spPr>
          <a:xfrm>
            <a:off x="3701546" y="4378807"/>
            <a:ext cx="1594334" cy="88861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4"/>
                </a:solidFill>
              </a:rPr>
              <a:t>Trusted Repository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10" idx="1"/>
          </p:cNvCxnSpPr>
          <p:nvPr/>
        </p:nvCxnSpPr>
        <p:spPr>
          <a:xfrm>
            <a:off x="5030158" y="4823113"/>
            <a:ext cx="1568560" cy="59178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046052" y="1261820"/>
            <a:ext cx="6119446" cy="49884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1" name="Straight Connector 20"/>
          <p:cNvCxnSpPr>
            <a:stCxn id="20" idx="1"/>
            <a:endCxn id="20" idx="3"/>
          </p:cNvCxnSpPr>
          <p:nvPr/>
        </p:nvCxnSpPr>
        <p:spPr bwMode="auto">
          <a:xfrm>
            <a:off x="3046052" y="3756023"/>
            <a:ext cx="61194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3"/>
          <p:cNvSpPr txBox="1"/>
          <p:nvPr/>
        </p:nvSpPr>
        <p:spPr>
          <a:xfrm>
            <a:off x="3061683" y="3780564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Local Workstation</a:t>
            </a:r>
            <a:endParaRPr lang="en-US" sz="1100" dirty="0"/>
          </a:p>
        </p:txBody>
      </p:sp>
      <p:sp>
        <p:nvSpPr>
          <p:cNvPr id="23" name="TextBox 28"/>
          <p:cNvSpPr txBox="1"/>
          <p:nvPr/>
        </p:nvSpPr>
        <p:spPr>
          <a:xfrm>
            <a:off x="3089036" y="1721209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GHE</a:t>
            </a:r>
            <a:endParaRPr lang="en-US" sz="1100" dirty="0"/>
          </a:p>
        </p:txBody>
      </p:sp>
      <p:sp>
        <p:nvSpPr>
          <p:cNvPr id="24" name="Flowchart: Process 23"/>
          <p:cNvSpPr/>
          <p:nvPr/>
        </p:nvSpPr>
        <p:spPr>
          <a:xfrm>
            <a:off x="3469163" y="2247028"/>
            <a:ext cx="1460396" cy="90830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ORG/repo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7141313" y="2258752"/>
            <a:ext cx="1551354" cy="90830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your-logon/repo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18020" y="5130905"/>
            <a:ext cx="1551354" cy="90830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local-repo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 flipH="1">
            <a:off x="6193697" y="3167058"/>
            <a:ext cx="1723293" cy="196384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6" idx="0"/>
          </p:cNvCxnSpPr>
          <p:nvPr/>
        </p:nvCxnSpPr>
        <p:spPr>
          <a:xfrm>
            <a:off x="4199361" y="3155334"/>
            <a:ext cx="1994336" cy="197557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25" idx="2"/>
          </p:cNvCxnSpPr>
          <p:nvPr/>
        </p:nvCxnSpPr>
        <p:spPr>
          <a:xfrm flipV="1">
            <a:off x="6969374" y="3167058"/>
            <a:ext cx="947616" cy="241800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>
          <a:xfrm>
            <a:off x="4929559" y="2701181"/>
            <a:ext cx="2211754" cy="1172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8"/>
          <p:cNvSpPr txBox="1"/>
          <p:nvPr/>
        </p:nvSpPr>
        <p:spPr>
          <a:xfrm>
            <a:off x="5586052" y="243631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1. fork</a:t>
            </a:r>
            <a:endParaRPr lang="en-US" sz="1400" dirty="0"/>
          </a:p>
        </p:txBody>
      </p:sp>
      <p:sp>
        <p:nvSpPr>
          <p:cNvPr id="32" name="TextBox 41"/>
          <p:cNvSpPr txBox="1"/>
          <p:nvPr/>
        </p:nvSpPr>
        <p:spPr>
          <a:xfrm>
            <a:off x="6160483" y="404237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</a:t>
            </a:r>
            <a:r>
              <a:rPr lang="en-US" sz="1400" dirty="0" smtClean="0"/>
              <a:t>. clone</a:t>
            </a:r>
            <a:endParaRPr lang="en-US" sz="1400" dirty="0"/>
          </a:p>
        </p:txBody>
      </p:sp>
      <p:sp>
        <p:nvSpPr>
          <p:cNvPr id="33" name="TextBox 45"/>
          <p:cNvSpPr txBox="1"/>
          <p:nvPr/>
        </p:nvSpPr>
        <p:spPr>
          <a:xfrm>
            <a:off x="4179283" y="4491763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3. Pull &amp; rebase</a:t>
            </a:r>
            <a:endParaRPr lang="en-US" sz="1400" dirty="0"/>
          </a:p>
        </p:txBody>
      </p:sp>
      <p:sp>
        <p:nvSpPr>
          <p:cNvPr id="34" name="TextBox 48"/>
          <p:cNvSpPr txBox="1"/>
          <p:nvPr/>
        </p:nvSpPr>
        <p:spPr>
          <a:xfrm>
            <a:off x="7344514" y="47340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4. push</a:t>
            </a:r>
            <a:endParaRPr lang="en-US" sz="1400" dirty="0"/>
          </a:p>
        </p:txBody>
      </p:sp>
      <p:sp>
        <p:nvSpPr>
          <p:cNvPr id="35" name="TextBox 49"/>
          <p:cNvSpPr txBox="1"/>
          <p:nvPr/>
        </p:nvSpPr>
        <p:spPr>
          <a:xfrm>
            <a:off x="5402390" y="148674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5</a:t>
            </a:r>
            <a:r>
              <a:rPr lang="en-US" sz="1400" dirty="0" smtClean="0"/>
              <a:t>. </a:t>
            </a:r>
            <a:r>
              <a:rPr lang="en-US" sz="1400" dirty="0"/>
              <a:t>p</a:t>
            </a:r>
            <a:r>
              <a:rPr lang="en-US" sz="1400" dirty="0" smtClean="0"/>
              <a:t>ull request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35" idx="2"/>
            <a:endCxn id="24" idx="0"/>
          </p:cNvCxnSpPr>
          <p:nvPr/>
        </p:nvCxnSpPr>
        <p:spPr>
          <a:xfrm flipH="1">
            <a:off x="4199361" y="1794526"/>
            <a:ext cx="1857215" cy="452502"/>
          </a:xfrm>
          <a:prstGeom prst="straightConnector1">
            <a:avLst/>
          </a:prstGeom>
          <a:ln w="285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5" idx="0"/>
          </p:cNvCxnSpPr>
          <p:nvPr/>
        </p:nvCxnSpPr>
        <p:spPr bwMode="auto">
          <a:xfrm>
            <a:off x="6062790" y="1803272"/>
            <a:ext cx="1854200" cy="4554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584523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5271</TotalTime>
  <Words>114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Development Process</dc:title>
  <dc:creator>Wallace, Andrew</dc:creator>
  <cp:lastModifiedBy>Wallace, Andrew</cp:lastModifiedBy>
  <cp:revision>69</cp:revision>
  <cp:lastPrinted>2019-01-24T16:23:23Z</cp:lastPrinted>
  <dcterms:created xsi:type="dcterms:W3CDTF">2019-01-21T17:48:14Z</dcterms:created>
  <dcterms:modified xsi:type="dcterms:W3CDTF">2019-02-04T18:45:11Z</dcterms:modified>
</cp:coreProperties>
</file>