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13CDBED-5E5B-42A8-9B81-928DD7777D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1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97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791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08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881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649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65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40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1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37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2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32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7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48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3CDBED-5E5B-42A8-9B81-928DD7777D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3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5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109" y="77460"/>
            <a:ext cx="9531484" cy="905033"/>
          </a:xfrm>
        </p:spPr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24076" y="2306067"/>
            <a:ext cx="3438595" cy="171145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Development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479734" y="5016490"/>
            <a:ext cx="2010032" cy="10050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Environment</a:t>
            </a:r>
          </a:p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Deployment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18290" y="2597282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Public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Repositories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9306127" y="2603770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Trusted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Repositories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>
            <a:off x="2772384" y="3161487"/>
            <a:ext cx="1551692" cy="3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5" idx="0"/>
          </p:cNvCxnSpPr>
          <p:nvPr/>
        </p:nvCxnSpPr>
        <p:spPr>
          <a:xfrm>
            <a:off x="10483174" y="3732179"/>
            <a:ext cx="1576" cy="12843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10" idx="1"/>
          </p:cNvCxnSpPr>
          <p:nvPr/>
        </p:nvCxnSpPr>
        <p:spPr>
          <a:xfrm>
            <a:off x="7762671" y="3161794"/>
            <a:ext cx="1543456" cy="618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9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258109" y="77460"/>
            <a:ext cx="9531484" cy="905033"/>
          </a:xfrm>
        </p:spPr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286000" y="2976664"/>
            <a:ext cx="3803515" cy="17801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Continuous Integration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25" name="Straight Arrow Connector 24"/>
          <p:cNvCxnSpPr>
            <a:stCxn id="58" idx="3"/>
            <a:endCxn id="54" idx="1"/>
          </p:cNvCxnSpPr>
          <p:nvPr/>
        </p:nvCxnSpPr>
        <p:spPr>
          <a:xfrm flipV="1">
            <a:off x="2587558" y="1749358"/>
            <a:ext cx="1368357" cy="16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0"/>
            <a:endCxn id="54" idx="2"/>
          </p:cNvCxnSpPr>
          <p:nvPr/>
        </p:nvCxnSpPr>
        <p:spPr>
          <a:xfrm flipV="1">
            <a:off x="4187758" y="2315183"/>
            <a:ext cx="1014919" cy="66148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955915" y="1183532"/>
            <a:ext cx="2493524" cy="11316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Develop Changes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58" name="Flowchart: Process 57"/>
          <p:cNvSpPr/>
          <p:nvPr/>
        </p:nvSpPr>
        <p:spPr>
          <a:xfrm>
            <a:off x="233464" y="1186771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Public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Repositories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5" name="Flowchart: Process 64"/>
          <p:cNvSpPr/>
          <p:nvPr/>
        </p:nvSpPr>
        <p:spPr>
          <a:xfrm>
            <a:off x="8430641" y="1202984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Coding &amp; Usage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Policies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924803" y="3119337"/>
            <a:ext cx="3369012" cy="15304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Continuous Deployment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8604241" y="5123494"/>
            <a:ext cx="2010032" cy="10050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Environment</a:t>
            </a:r>
          </a:p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Deployment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71" name="Straight Arrow Connector 70"/>
          <p:cNvCxnSpPr>
            <a:stCxn id="24" idx="3"/>
            <a:endCxn id="66" idx="1"/>
          </p:cNvCxnSpPr>
          <p:nvPr/>
        </p:nvCxnSpPr>
        <p:spPr>
          <a:xfrm>
            <a:off x="6089515" y="3866745"/>
            <a:ext cx="1835288" cy="17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4" idx="3"/>
            <a:endCxn id="65" idx="1"/>
          </p:cNvCxnSpPr>
          <p:nvPr/>
        </p:nvCxnSpPr>
        <p:spPr>
          <a:xfrm>
            <a:off x="6449439" y="1749358"/>
            <a:ext cx="1981202" cy="1783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5" idx="2"/>
            <a:endCxn id="66" idx="0"/>
          </p:cNvCxnSpPr>
          <p:nvPr/>
        </p:nvCxnSpPr>
        <p:spPr>
          <a:xfrm>
            <a:off x="9607688" y="2331393"/>
            <a:ext cx="1621" cy="787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5" idx="2"/>
            <a:endCxn id="24" idx="3"/>
          </p:cNvCxnSpPr>
          <p:nvPr/>
        </p:nvCxnSpPr>
        <p:spPr>
          <a:xfrm flipH="1">
            <a:off x="6089515" y="2331393"/>
            <a:ext cx="3518173" cy="1535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67" idx="0"/>
          </p:cNvCxnSpPr>
          <p:nvPr/>
        </p:nvCxnSpPr>
        <p:spPr>
          <a:xfrm flipH="1">
            <a:off x="9609257" y="4649821"/>
            <a:ext cx="52" cy="473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</TotalTime>
  <Words>26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Modern Development Process</vt:lpstr>
      <vt:lpstr>Context</vt:lpstr>
      <vt:lpstr>Development</vt:lpstr>
    </vt:vector>
  </TitlesOfParts>
  <Company>Comcast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Development Process</dc:title>
  <dc:creator>Wallace, Andrew</dc:creator>
  <cp:lastModifiedBy>Wallace, Andrew</cp:lastModifiedBy>
  <cp:revision>12</cp:revision>
  <dcterms:created xsi:type="dcterms:W3CDTF">2019-01-21T17:48:14Z</dcterms:created>
  <dcterms:modified xsi:type="dcterms:W3CDTF">2019-01-21T19:19:18Z</dcterms:modified>
</cp:coreProperties>
</file>