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32"/>
  </p:notesMasterIdLst>
  <p:handoutMasterIdLst>
    <p:handoutMasterId r:id="rId33"/>
  </p:handoutMasterIdLst>
  <p:sldIdLst>
    <p:sldId id="404" r:id="rId2"/>
    <p:sldId id="405" r:id="rId3"/>
    <p:sldId id="406" r:id="rId4"/>
    <p:sldId id="407" r:id="rId5"/>
    <p:sldId id="408" r:id="rId6"/>
    <p:sldId id="409" r:id="rId7"/>
    <p:sldId id="410" r:id="rId8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27" r:id="rId25"/>
    <p:sldId id="428" r:id="rId26"/>
    <p:sldId id="429" r:id="rId27"/>
    <p:sldId id="430" r:id="rId28"/>
    <p:sldId id="431" r:id="rId29"/>
    <p:sldId id="432" r:id="rId30"/>
    <p:sldId id="43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93" userDrawn="1">
          <p15:clr>
            <a:srgbClr val="A4A3A4"/>
          </p15:clr>
        </p15:guide>
        <p15:guide id="2" pos="2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0020"/>
    <a:srgbClr val="B61142"/>
    <a:srgbClr val="BA0028"/>
    <a:srgbClr val="2A3D86"/>
    <a:srgbClr val="001920"/>
    <a:srgbClr val="555555"/>
    <a:srgbClr val="D9D9D9"/>
    <a:srgbClr val="999999"/>
    <a:srgbClr val="000000"/>
    <a:srgbClr val="1A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3" autoAdjust="0"/>
    <p:restoredTop sz="94534" autoAdjust="0"/>
  </p:normalViewPr>
  <p:slideViewPr>
    <p:cSldViewPr snapToGrid="0" snapToObjects="1">
      <p:cViewPr>
        <p:scale>
          <a:sx n="94" d="100"/>
          <a:sy n="94" d="100"/>
        </p:scale>
        <p:origin x="-936" y="-88"/>
      </p:cViewPr>
      <p:guideLst>
        <p:guide orient="horz" pos="793"/>
        <p:guide pos="2472"/>
      </p:guideLst>
    </p:cSldViewPr>
  </p:slideViewPr>
  <p:outlineViewPr>
    <p:cViewPr>
      <p:scale>
        <a:sx n="33" d="100"/>
        <a:sy n="33" d="100"/>
      </p:scale>
      <p:origin x="0" y="8792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228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D2783-6EBB-EB41-8112-D139C1F4FD7C}" type="datetimeFigureOut">
              <a:rPr lang="en-US" smtClean="0">
                <a:latin typeface="Arial" panose="020B0604020202020204" pitchFamily="34" charset="0"/>
              </a:rPr>
              <a:pPr/>
              <a:t>9/28/16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AE45E-BC9B-1D4E-B47E-4EA4354BD5B3}" type="slidenum">
              <a:rPr lang="en-US" smtClean="0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276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D75B2DC-CE83-9D4C-91B5-878A853A1E80}" type="datetimeFigureOut">
              <a:rPr lang="en-US" smtClean="0"/>
              <a:pPr/>
              <a:t>9/28/16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9605AF7-2181-5644-8D44-07249867CC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526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Relationship Id="rId3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Rackspace Title Slide - With Fanatigu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102" y="3564764"/>
            <a:ext cx="8320485" cy="387798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2800" b="1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096" y="2608965"/>
            <a:ext cx="11281400" cy="650050"/>
          </a:xfrm>
        </p:spPr>
        <p:txBody>
          <a:bodyPr wrap="square">
            <a:spAutoFit/>
          </a:bodyPr>
          <a:lstStyle>
            <a:lvl1pPr>
              <a:lnSpc>
                <a:spcPct val="88000"/>
              </a:lnSpc>
              <a:spcAft>
                <a:spcPts val="600"/>
              </a:spcAft>
              <a:defRPr sz="4800" spc="-1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325" y="5683484"/>
            <a:ext cx="2672162" cy="783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558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and Image o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4143" y="1645921"/>
            <a:ext cx="7351413" cy="425733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9699" y="1645921"/>
            <a:ext cx="4792300" cy="4257339"/>
          </a:xfrm>
          <a:solidFill>
            <a:schemeClr val="bg1">
              <a:lumMod val="95000"/>
            </a:schemeClr>
          </a:solidFill>
        </p:spPr>
        <p:txBody>
          <a:bodyPr wrap="square" lIns="182880" tIns="182880" rIns="182880" bIns="182880">
            <a:norm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500">
                <a:solidFill>
                  <a:srgbClr val="000000"/>
                </a:solidFill>
              </a:defRPr>
            </a:lvl2pPr>
            <a:lvl3pPr>
              <a:defRPr sz="1300">
                <a:solidFill>
                  <a:srgbClr val="000000"/>
                </a:solidFill>
              </a:defRPr>
            </a:lvl3pPr>
            <a:lvl4pPr>
              <a:defRPr sz="1000">
                <a:solidFill>
                  <a:srgbClr val="000000"/>
                </a:solidFill>
              </a:defRPr>
            </a:lvl4pPr>
            <a:lvl5pPr>
              <a:defRPr sz="800" baseline="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-1" y="1646238"/>
            <a:ext cx="7375556" cy="249299"/>
          </a:xfrm>
        </p:spPr>
        <p:txBody>
          <a:bodyPr/>
          <a:lstStyle/>
          <a:p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5544" y="1258888"/>
            <a:ext cx="1128091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40" y="6400799"/>
            <a:ext cx="8534400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600" b="1" i="0" kern="600" cap="all" spc="30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en-US" kern="100" cap="none" spc="20" smtClean="0">
                <a:solidFill>
                  <a:srgbClr val="777777"/>
                </a:solidFill>
                <a:cs typeface="Helvetica"/>
              </a:rPr>
              <a:t>www.rackspace.com</a:t>
            </a:r>
            <a:endParaRPr lang="en-US" kern="100" cap="none" spc="20" dirty="0" smtClean="0">
              <a:solidFill>
                <a:srgbClr val="777777"/>
              </a:solidFill>
              <a:cs typeface="Helvetica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1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and Image o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4143" y="1645921"/>
            <a:ext cx="7351413" cy="425733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75555" y="1645921"/>
            <a:ext cx="4816444" cy="4257339"/>
          </a:xfrm>
          <a:solidFill>
            <a:schemeClr val="accent1"/>
          </a:solidFill>
        </p:spPr>
        <p:txBody>
          <a:bodyPr wrap="square" lIns="182880" tIns="182880" rIns="182880" bIns="182880">
            <a:normAutofit/>
          </a:bodyPr>
          <a:lstStyle>
            <a:lvl1pPr>
              <a:buClr>
                <a:schemeClr val="bg2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sz="1500"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 sz="1300"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 sz="1000"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 sz="800" baseline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-1" y="1646238"/>
            <a:ext cx="7375556" cy="249299"/>
          </a:xfrm>
        </p:spPr>
        <p:txBody>
          <a:bodyPr/>
          <a:lstStyle/>
          <a:p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5544" y="1260639"/>
            <a:ext cx="1128091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40" y="6400799"/>
            <a:ext cx="8534400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600" b="1" i="0" kern="600" cap="all" spc="30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en-US" kern="100" cap="none" spc="20" smtClean="0">
                <a:solidFill>
                  <a:srgbClr val="777777"/>
                </a:solidFill>
                <a:cs typeface="Helvetica"/>
              </a:rPr>
              <a:t>www.rackspace.com</a:t>
            </a:r>
            <a:endParaRPr lang="en-US" kern="100" cap="none" spc="20" dirty="0" smtClean="0">
              <a:solidFill>
                <a:srgbClr val="777777"/>
              </a:solidFill>
              <a:cs typeface="Helvetica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8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 two-side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58828"/>
            <a:ext cx="6096000" cy="4244430"/>
          </a:xfrm>
          <a:solidFill>
            <a:schemeClr val="bg1">
              <a:lumMod val="95000"/>
            </a:schemeClr>
          </a:solidFill>
        </p:spPr>
        <p:txBody>
          <a:bodyPr wrap="square" lIns="365760" tIns="182880" rIns="182880" bIns="182880"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9840" y="1658829"/>
            <a:ext cx="5242560" cy="249299"/>
          </a:xfrm>
        </p:spPr>
        <p:txBody>
          <a:bodyPr>
            <a:sp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6339417" y="2031893"/>
            <a:ext cx="5242983" cy="249299"/>
          </a:xfrm>
        </p:spPr>
        <p:txBody>
          <a:bodyPr/>
          <a:lstStyle/>
          <a:p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55544" y="1258225"/>
            <a:ext cx="1128091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40" y="6400799"/>
            <a:ext cx="8534400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600" b="1" i="0" kern="600" cap="all" spc="30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en-US" kern="100" cap="none" spc="20" smtClean="0">
                <a:solidFill>
                  <a:srgbClr val="777777"/>
                </a:solidFill>
                <a:cs typeface="Helvetica"/>
              </a:rPr>
              <a:t>www.rackspace.com</a:t>
            </a:r>
            <a:endParaRPr lang="en-US" kern="100" cap="none" spc="20" dirty="0" smtClean="0">
              <a:solidFill>
                <a:srgbClr val="777777"/>
              </a:solidFill>
              <a:cs typeface="Helvetica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9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and Content two-side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38301"/>
            <a:ext cx="5242560" cy="1298817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9840" y="1638301"/>
            <a:ext cx="5242560" cy="249299"/>
          </a:xfrm>
        </p:spPr>
        <p:txBody>
          <a:bodyPr>
            <a:sp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6339417" y="2011366"/>
            <a:ext cx="5242983" cy="249299"/>
          </a:xfrm>
        </p:spPr>
        <p:txBody>
          <a:bodyPr/>
          <a:lstStyle/>
          <a:p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5544" y="1258888"/>
            <a:ext cx="1128091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40" y="6400799"/>
            <a:ext cx="8534400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600" b="1" i="0" kern="600" cap="all" spc="30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en-US" kern="100" cap="none" spc="20" smtClean="0">
                <a:solidFill>
                  <a:srgbClr val="777777"/>
                </a:solidFill>
                <a:cs typeface="Helvetica"/>
              </a:rPr>
              <a:t>www.rackspace.com</a:t>
            </a:r>
            <a:endParaRPr lang="en-US" kern="100" cap="none" spc="20" dirty="0" smtClean="0">
              <a:solidFill>
                <a:srgbClr val="777777"/>
              </a:solidFill>
              <a:cs typeface="Helvetica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2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03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0642"/>
            <a:ext cx="5242560" cy="304699"/>
          </a:xfrm>
        </p:spPr>
        <p:txBody>
          <a:bodyPr anchor="t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609600" y="2430329"/>
            <a:ext cx="5242560" cy="1298817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0642"/>
            <a:ext cx="5242560" cy="304699"/>
          </a:xfrm>
        </p:spPr>
        <p:txBody>
          <a:bodyPr anchor="t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0329"/>
            <a:ext cx="5242560" cy="1298817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455544" y="1260640"/>
            <a:ext cx="1128091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2682240" y="6400799"/>
            <a:ext cx="8534400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600" b="1" i="0" kern="600" cap="all" spc="30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en-US" kern="100" cap="none" spc="20" smtClean="0">
                <a:solidFill>
                  <a:srgbClr val="777777"/>
                </a:solidFill>
                <a:cs typeface="Helvetica"/>
              </a:rPr>
              <a:t>www.rackspace.com</a:t>
            </a:r>
            <a:endParaRPr lang="en-US" kern="100" cap="none" spc="20" dirty="0" smtClean="0">
              <a:solidFill>
                <a:srgbClr val="777777"/>
              </a:solidFill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5306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 with 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1234441"/>
            <a:ext cx="12192000" cy="48675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234441"/>
            <a:ext cx="12192000" cy="24929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40" y="6400799"/>
            <a:ext cx="8534400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600" b="1" i="0" kern="600" cap="all" spc="30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en-US" kern="100" cap="none" spc="20" smtClean="0">
                <a:solidFill>
                  <a:srgbClr val="777777"/>
                </a:solidFill>
                <a:cs typeface="Helvetica"/>
              </a:rPr>
              <a:t>www.rackspace.com</a:t>
            </a:r>
            <a:endParaRPr lang="en-US" kern="100" cap="none" spc="20" dirty="0" smtClean="0">
              <a:solidFill>
                <a:srgbClr val="777777"/>
              </a:solidFill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963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rge picture with 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52408" y="0"/>
            <a:ext cx="6439593" cy="249299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09600" y="1762125"/>
            <a:ext cx="4876800" cy="13036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1" y="438912"/>
            <a:ext cx="5142807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40" y="6400799"/>
            <a:ext cx="8534400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600" b="1" i="0" kern="600" cap="all" spc="30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en-US" kern="100" cap="none" spc="20" smtClean="0">
                <a:solidFill>
                  <a:srgbClr val="777777"/>
                </a:solidFill>
                <a:cs typeface="Helvetica"/>
              </a:rPr>
              <a:t>www.rackspace.com</a:t>
            </a:r>
            <a:endParaRPr lang="en-US" kern="100" cap="none" spc="20" dirty="0" smtClean="0">
              <a:solidFill>
                <a:srgbClr val="777777"/>
              </a:solidFill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9688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0612"/>
            <a:ext cx="12192000" cy="249299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38560" y="6318504"/>
            <a:ext cx="243840" cy="182880"/>
          </a:xfrm>
        </p:spPr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9" y="6229661"/>
            <a:ext cx="1504568" cy="44123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40" y="6400799"/>
            <a:ext cx="8534400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600" b="1" i="0" kern="600" cap="all" spc="30">
                <a:solidFill>
                  <a:schemeClr val="bg1"/>
                </a:solidFill>
                <a:latin typeface="+mn-lt"/>
                <a:cs typeface="Arial"/>
              </a:defRPr>
            </a:lvl1pPr>
          </a:lstStyle>
          <a:p>
            <a:r>
              <a:rPr lang="en-US" kern="100" cap="none" spc="20" smtClean="0">
                <a:cs typeface="Helvetica"/>
              </a:rPr>
              <a:t>www.rackspace.com</a:t>
            </a:r>
            <a:endParaRPr lang="en-US" kern="100" cap="none" spc="20" dirty="0" smtClean="0"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5022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0612"/>
            <a:ext cx="12192000" cy="249299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" y="419101"/>
            <a:ext cx="4815417" cy="5495267"/>
          </a:xfrm>
          <a:solidFill>
            <a:srgbClr val="1C1C1C">
              <a:alpha val="69804"/>
            </a:srgbClr>
          </a:solidFill>
        </p:spPr>
        <p:txBody>
          <a:bodyPr lIns="274320" tIns="182880" rIns="182880" bIns="182880" anchor="ctr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38560" y="6318504"/>
            <a:ext cx="243840" cy="182880"/>
          </a:xfrm>
        </p:spPr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9" y="6229661"/>
            <a:ext cx="1504568" cy="44123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40" y="6400799"/>
            <a:ext cx="8534400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600" b="1" i="0" kern="600" cap="all" spc="30">
                <a:solidFill>
                  <a:schemeClr val="bg1"/>
                </a:solidFill>
                <a:latin typeface="+mn-lt"/>
                <a:cs typeface="Arial"/>
              </a:defRPr>
            </a:lvl1pPr>
          </a:lstStyle>
          <a:p>
            <a:r>
              <a:rPr lang="en-US" kern="100" cap="none" spc="20" smtClean="0">
                <a:cs typeface="Helvetica"/>
              </a:rPr>
              <a:t>www.rackspace.com</a:t>
            </a:r>
            <a:endParaRPr lang="en-US" kern="100" cap="none" spc="20" dirty="0" smtClean="0"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4058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0612"/>
            <a:ext cx="12192000" cy="249299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38560" y="6318504"/>
            <a:ext cx="243840" cy="182880"/>
          </a:xfrm>
        </p:spPr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" y="419101"/>
            <a:ext cx="4815417" cy="5495267"/>
          </a:xfrm>
          <a:solidFill>
            <a:schemeClr val="accent1">
              <a:alpha val="80000"/>
            </a:schemeClr>
          </a:solidFill>
        </p:spPr>
        <p:txBody>
          <a:bodyPr lIns="274320" tIns="182880" rIns="182880" bIns="182880" anchor="ctr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9" y="6229661"/>
            <a:ext cx="1504568" cy="44123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40" y="6400799"/>
            <a:ext cx="8534400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600" b="1" i="0" kern="600" cap="all" spc="30">
                <a:solidFill>
                  <a:schemeClr val="bg1"/>
                </a:solidFill>
                <a:latin typeface="+mn-lt"/>
                <a:cs typeface="Arial"/>
              </a:defRPr>
            </a:lvl1pPr>
          </a:lstStyle>
          <a:p>
            <a:r>
              <a:rPr lang="en-US" kern="100" cap="none" spc="20" smtClean="0">
                <a:cs typeface="Helvetica"/>
              </a:rPr>
              <a:t>www.rackspace.com</a:t>
            </a:r>
            <a:endParaRPr lang="en-US" kern="100" cap="none" spc="20" dirty="0" smtClean="0"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029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ackspace Title Slide - With Fanatigu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41"/>
          <a:stretch/>
        </p:blipFill>
        <p:spPr bwMode="auto">
          <a:xfrm>
            <a:off x="1" y="0"/>
            <a:ext cx="12302836" cy="6920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 rot="16200000">
            <a:off x="916361" y="-916365"/>
            <a:ext cx="6920511" cy="8753232"/>
          </a:xfrm>
          <a:prstGeom prst="rect">
            <a:avLst/>
          </a:prstGeom>
          <a:solidFill>
            <a:srgbClr val="000000">
              <a:alpha val="61000"/>
            </a:srgb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" y="3081964"/>
            <a:ext cx="6422059" cy="387798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28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097" y="1593157"/>
            <a:ext cx="7985135" cy="1300099"/>
          </a:xfrm>
        </p:spPr>
        <p:txBody>
          <a:bodyPr wrap="square">
            <a:spAutoFit/>
          </a:bodyPr>
          <a:lstStyle>
            <a:lvl1pPr>
              <a:lnSpc>
                <a:spcPct val="88000"/>
              </a:lnSpc>
              <a:spcAft>
                <a:spcPts val="600"/>
              </a:spcAft>
              <a:defRPr sz="48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4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096" y="5558879"/>
            <a:ext cx="3182388" cy="93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887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2731674" y="2153142"/>
            <a:ext cx="6889002" cy="123110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8000" dirty="0" smtClean="0">
                <a:solidFill>
                  <a:schemeClr val="bg1"/>
                </a:solidFill>
                <a:latin typeface="Arial Black" panose="020B0A04020102020204" pitchFamily="34" charset="0"/>
                <a:cs typeface="Helvetica"/>
              </a:rPr>
              <a:t>THANK</a:t>
            </a:r>
            <a:r>
              <a:rPr lang="en-US" sz="8000" baseline="0" dirty="0" smtClean="0">
                <a:solidFill>
                  <a:schemeClr val="bg1"/>
                </a:solidFill>
                <a:latin typeface="Arial Black" panose="020B0A04020102020204" pitchFamily="34" charset="0"/>
                <a:cs typeface="Helvetica"/>
              </a:rPr>
              <a:t> YOU</a:t>
            </a:r>
            <a:endParaRPr lang="en-US" sz="8000" dirty="0" smtClean="0">
              <a:solidFill>
                <a:schemeClr val="bg1"/>
              </a:solidFill>
              <a:latin typeface="Arial Black" panose="020B0A04020102020204" pitchFamily="34" charset="0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56267" y="5723167"/>
            <a:ext cx="9279467" cy="294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lang="en-US" sz="800" b="1" kern="400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RACKSPACE®</a:t>
            </a:r>
            <a:r>
              <a:rPr lang="en-US" sz="800" kern="400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     |     1 FANATICAL PLACE, CITY OF WINDCREST     |     SAN ANTONIO, TX  78218</a:t>
            </a:r>
          </a:p>
          <a:p>
            <a:pPr marL="0" marR="0" indent="0" algn="ctr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lang="en-US" sz="800" b="1" kern="400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US SALES:</a:t>
            </a:r>
            <a:r>
              <a:rPr lang="en-US" sz="800" kern="400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 1-800-961-2888     |     </a:t>
            </a:r>
            <a:r>
              <a:rPr lang="en-US" sz="800" b="1" kern="400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US SUPPORT:</a:t>
            </a:r>
            <a:r>
              <a:rPr lang="en-US" sz="800" kern="400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 1-800-961-4454     |     WWW.</a:t>
            </a:r>
            <a:r>
              <a:rPr lang="en-US" sz="800" b="1" kern="400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RACKSPACE</a:t>
            </a:r>
            <a:r>
              <a:rPr lang="en-US" sz="800" kern="400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.COM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62000" y="6426066"/>
            <a:ext cx="10668000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0" i="0" kern="100" cap="none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© RACKSPACE LTD.    |    RACKSPACE® AND FANATICAL SUPPORT® ARE SERVICE MARKS OF RACKSPACE US, INC. REGISTERED IN THE UNITED STATES AND OTHER COUNTRIES.    |    </a:t>
            </a:r>
            <a:r>
              <a:rPr lang="en-US" sz="500" b="1" i="0" kern="100" cap="none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WWW.RACKSPACE.COM</a:t>
            </a:r>
            <a:endParaRPr lang="en-US" sz="500" b="1" i="0" kern="100" cap="none" spc="20" baseline="0" dirty="0">
              <a:solidFill>
                <a:schemeClr val="bg2"/>
              </a:solidFill>
              <a:latin typeface="+mn-lt"/>
              <a:cs typeface="Helvetica"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304" y="4060764"/>
            <a:ext cx="4039392" cy="11846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636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Just Footer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55544" y="1258888"/>
            <a:ext cx="1128091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40" y="6400799"/>
            <a:ext cx="8534400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600" b="1" i="0" kern="600" cap="all" spc="30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en-US" kern="100" cap="none" spc="20" smtClean="0">
                <a:solidFill>
                  <a:srgbClr val="777777"/>
                </a:solidFill>
                <a:cs typeface="Helvetica"/>
              </a:rPr>
              <a:t>www.rackspace.com</a:t>
            </a:r>
            <a:endParaRPr lang="en-US" kern="100" cap="none" spc="20" dirty="0" smtClean="0">
              <a:solidFill>
                <a:srgbClr val="777777"/>
              </a:solidFill>
              <a:cs typeface="Helvetic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4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Just Footer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40" y="6400799"/>
            <a:ext cx="8534400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600" b="1" i="0" kern="600" cap="all" spc="30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en-US" kern="100" cap="none" spc="20" smtClean="0">
                <a:solidFill>
                  <a:srgbClr val="777777"/>
                </a:solidFill>
                <a:cs typeface="Helvetica"/>
              </a:rPr>
              <a:t>www.rackspace.com</a:t>
            </a:r>
            <a:endParaRPr lang="en-US" kern="100" cap="none" spc="20" dirty="0" smtClean="0">
              <a:solidFill>
                <a:srgbClr val="777777"/>
              </a:solidFill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1323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Just Footer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 bwMode="auto">
          <a:xfrm>
            <a:off x="3443803" y="1843724"/>
            <a:ext cx="2721832" cy="3235213"/>
          </a:xfrm>
          <a:prstGeom prst="roundRect">
            <a:avLst>
              <a:gd name="adj" fmla="val 5060"/>
            </a:avLst>
          </a:prstGeom>
          <a:noFill/>
          <a:ln w="19050" cap="rnd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Rounded Rectangle 10"/>
          <p:cNvSpPr/>
          <p:nvPr userDrawn="1"/>
        </p:nvSpPr>
        <p:spPr bwMode="auto">
          <a:xfrm>
            <a:off x="6335749" y="1843724"/>
            <a:ext cx="2721832" cy="3235213"/>
          </a:xfrm>
          <a:prstGeom prst="roundRect">
            <a:avLst>
              <a:gd name="adj" fmla="val 5060"/>
            </a:avLst>
          </a:prstGeom>
          <a:noFill/>
          <a:ln w="19050" cap="rnd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Rounded Rectangle 11"/>
          <p:cNvSpPr/>
          <p:nvPr userDrawn="1"/>
        </p:nvSpPr>
        <p:spPr bwMode="auto">
          <a:xfrm>
            <a:off x="9203392" y="1843724"/>
            <a:ext cx="2721832" cy="3235213"/>
          </a:xfrm>
          <a:prstGeom prst="roundRect">
            <a:avLst>
              <a:gd name="adj" fmla="val 5060"/>
            </a:avLst>
          </a:prstGeom>
          <a:noFill/>
          <a:ln w="19050" cap="rnd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585633" y="2073275"/>
            <a:ext cx="2437939" cy="49859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482741" y="2073275"/>
            <a:ext cx="2437939" cy="49859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331567" y="2073275"/>
            <a:ext cx="2437939" cy="49859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55544" y="1258225"/>
            <a:ext cx="1128091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0" y="1843723"/>
            <a:ext cx="3208867" cy="3235213"/>
          </a:xfrm>
          <a:solidFill>
            <a:schemeClr val="bg2">
              <a:lumMod val="95000"/>
            </a:schemeClr>
          </a:solidFill>
        </p:spPr>
        <p:txBody>
          <a:bodyPr lIns="365760" anchor="ctr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40" y="6400799"/>
            <a:ext cx="8534400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600" b="1" i="0" kern="600" cap="all" spc="30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en-US" kern="100" cap="none" spc="20" smtClean="0">
                <a:solidFill>
                  <a:srgbClr val="777777"/>
                </a:solidFill>
                <a:cs typeface="Helvetica"/>
              </a:rPr>
              <a:t>www.rackspace.com</a:t>
            </a:r>
            <a:endParaRPr lang="en-US" kern="100" cap="none" spc="20" dirty="0" smtClean="0">
              <a:solidFill>
                <a:srgbClr val="777777"/>
              </a:solidFill>
              <a:cs typeface="Helvetic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9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/>
          <p:cNvSpPr>
            <a:spLocks noGrp="1"/>
          </p:cNvSpPr>
          <p:nvPr>
            <p:ph sz="quarter" idx="13"/>
          </p:nvPr>
        </p:nvSpPr>
        <p:spPr>
          <a:xfrm>
            <a:off x="0" y="1638300"/>
            <a:ext cx="5917397" cy="4190036"/>
          </a:xfrm>
          <a:solidFill>
            <a:schemeClr val="bg1">
              <a:lumMod val="95000"/>
            </a:schemeClr>
          </a:solidFill>
        </p:spPr>
        <p:txBody>
          <a:bodyPr lIns="274320" tIns="182880" rIns="182880" bIns="18288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5544" y="1260639"/>
            <a:ext cx="1128091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3"/>
          <p:cNvSpPr>
            <a:spLocks noGrp="1"/>
          </p:cNvSpPr>
          <p:nvPr>
            <p:ph sz="quarter" idx="14"/>
          </p:nvPr>
        </p:nvSpPr>
        <p:spPr>
          <a:xfrm>
            <a:off x="6274603" y="1638300"/>
            <a:ext cx="5917397" cy="4190036"/>
          </a:xfrm>
          <a:solidFill>
            <a:schemeClr val="bg1">
              <a:lumMod val="95000"/>
            </a:schemeClr>
          </a:solidFill>
        </p:spPr>
        <p:txBody>
          <a:bodyPr lIns="274320" tIns="182880" rIns="182880" bIns="18288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40" y="6400799"/>
            <a:ext cx="8534400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600" b="1" i="0" kern="600" cap="all" spc="30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en-US" kern="100" cap="none" spc="20" smtClean="0">
                <a:solidFill>
                  <a:srgbClr val="777777"/>
                </a:solidFill>
                <a:cs typeface="Helvetica"/>
              </a:rPr>
              <a:t>www.rackspace.com</a:t>
            </a:r>
            <a:endParaRPr lang="en-US" kern="100" cap="none" spc="20" dirty="0" smtClean="0">
              <a:solidFill>
                <a:srgbClr val="777777"/>
              </a:solidFill>
              <a:cs typeface="Helvetic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5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ll out or 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960719"/>
            <a:ext cx="12192000" cy="897281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8" r="13898"/>
          <a:stretch/>
        </p:blipFill>
        <p:spPr bwMode="auto">
          <a:xfrm>
            <a:off x="0" y="1"/>
            <a:ext cx="12192000" cy="5960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51840" y="2641600"/>
            <a:ext cx="10972800" cy="146304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i="0" kern="800" baseline="0" dirty="0">
                <a:solidFill>
                  <a:schemeClr val="accent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9" y="6229661"/>
            <a:ext cx="1504568" cy="44123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40" y="6400799"/>
            <a:ext cx="8534400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600" b="1" i="0" kern="600" cap="all" spc="30">
                <a:solidFill>
                  <a:schemeClr val="bg1"/>
                </a:solidFill>
                <a:latin typeface="+mn-lt"/>
                <a:cs typeface="Arial"/>
              </a:defRPr>
            </a:lvl1pPr>
          </a:lstStyle>
          <a:p>
            <a:r>
              <a:rPr lang="en-US" kern="100" cap="none" spc="20" smtClean="0">
                <a:cs typeface="Helvetica"/>
              </a:rPr>
              <a:t>www.rackspace.com</a:t>
            </a:r>
            <a:endParaRPr lang="en-US" kern="100" cap="none" spc="20" dirty="0" smtClean="0"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3253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 out or 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8" r="13898"/>
          <a:stretch/>
        </p:blipFill>
        <p:spPr bwMode="auto">
          <a:xfrm>
            <a:off x="0" y="1"/>
            <a:ext cx="12192000" cy="5960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51840" y="2641600"/>
            <a:ext cx="10972800" cy="146304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>
              <a:lnSpc>
                <a:spcPct val="100000"/>
              </a:lnSpc>
              <a:defRPr sz="3600" b="0">
                <a:solidFill>
                  <a:schemeClr val="tx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40" y="6400799"/>
            <a:ext cx="8534400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600" b="1" i="0" kern="600" cap="all" spc="30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en-US" kern="100" cap="none" spc="20" smtClean="0">
                <a:solidFill>
                  <a:srgbClr val="777777"/>
                </a:solidFill>
                <a:cs typeface="Helvetica"/>
              </a:rPr>
              <a:t>www.rackspace.com</a:t>
            </a:r>
            <a:endParaRPr lang="en-US" kern="100" cap="none" spc="20" dirty="0" smtClean="0">
              <a:solidFill>
                <a:srgbClr val="777777"/>
              </a:solidFill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2781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Rackspace Title Slide - With Fanatigu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953" r="15821" b="27954"/>
          <a:stretch/>
        </p:blipFill>
        <p:spPr>
          <a:xfrm>
            <a:off x="-2" y="-6604"/>
            <a:ext cx="12192001" cy="686460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" y="3081964"/>
            <a:ext cx="6422059" cy="387798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28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097" y="1593157"/>
            <a:ext cx="7985135" cy="1300099"/>
          </a:xfrm>
        </p:spPr>
        <p:txBody>
          <a:bodyPr wrap="square">
            <a:spAutoFit/>
          </a:bodyPr>
          <a:lstStyle>
            <a:lvl1pPr>
              <a:lnSpc>
                <a:spcPct val="88000"/>
              </a:lnSpc>
              <a:spcAft>
                <a:spcPts val="600"/>
              </a:spcAft>
              <a:defRPr sz="48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095" y="4091231"/>
            <a:ext cx="4098285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defRPr sz="1800" i="1">
                <a:solidFill>
                  <a:schemeClr val="bg1"/>
                </a:solidFill>
                <a:latin typeface="+mn-lt"/>
                <a:cs typeface="Helvetica"/>
              </a:defRPr>
            </a:lvl1pPr>
          </a:lstStyle>
          <a:p>
            <a:endParaRPr lang="en-US" dirty="0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096" y="5558879"/>
            <a:ext cx="3182388" cy="93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233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ackspace Title Slide - With Fanatigu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6" t="9142" r="33283"/>
          <a:stretch/>
        </p:blipFill>
        <p:spPr bwMode="auto">
          <a:xfrm>
            <a:off x="-1" y="1"/>
            <a:ext cx="12192001" cy="6880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60070" y="5638092"/>
            <a:ext cx="3182388" cy="93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735855" y="2111153"/>
            <a:ext cx="10972800" cy="795528"/>
          </a:xfrm>
        </p:spPr>
        <p:txBody>
          <a:bodyPr>
            <a:noAutofit/>
          </a:bodyPr>
          <a:lstStyle>
            <a:lvl1pPr marL="0" algn="l" defTabSz="457200" rtl="0" eaLnBrk="1" latinLnBrk="0" hangingPunct="1">
              <a:lnSpc>
                <a:spcPct val="88000"/>
              </a:lnSpc>
              <a:spcBef>
                <a:spcPct val="0"/>
              </a:spcBef>
              <a:spcAft>
                <a:spcPts val="600"/>
              </a:spcAft>
              <a:buNone/>
              <a:defRPr lang="en-US" sz="4800" b="1" i="0" kern="800" spc="-100" baseline="0" dirty="0">
                <a:solidFill>
                  <a:schemeClr val="bg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52103" y="3068285"/>
            <a:ext cx="10668000" cy="387798"/>
          </a:xfrm>
        </p:spPr>
        <p:txBody>
          <a:bodyPr/>
          <a:lstStyle>
            <a:lvl1pPr marL="0" indent="0">
              <a:buNone/>
              <a:defRPr lang="en-US" sz="2800" b="1" kern="800" baseline="0" dirty="0" smtClean="0">
                <a:solidFill>
                  <a:schemeClr val="bg1"/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819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Rackspace Title Slide - With Fanatigu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/>
          </p:cNvSpPr>
          <p:nvPr userDrawn="1"/>
        </p:nvSpPr>
        <p:spPr bwMode="auto">
          <a:xfrm>
            <a:off x="-11907" y="0"/>
            <a:ext cx="12203907" cy="68580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266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5855" y="2111153"/>
            <a:ext cx="10972800" cy="795528"/>
          </a:xfrm>
        </p:spPr>
        <p:txBody>
          <a:bodyPr>
            <a:noAutofit/>
          </a:bodyPr>
          <a:lstStyle>
            <a:lvl1pPr marL="0" algn="l" defTabSz="457200" rtl="0" eaLnBrk="1" latinLnBrk="0" hangingPunct="1">
              <a:lnSpc>
                <a:spcPct val="88000"/>
              </a:lnSpc>
              <a:spcBef>
                <a:spcPct val="0"/>
              </a:spcBef>
              <a:spcAft>
                <a:spcPts val="600"/>
              </a:spcAft>
              <a:buNone/>
              <a:defRPr lang="en-US" sz="4800" b="1" i="0" kern="800" spc="-100" baseline="0" dirty="0">
                <a:solidFill>
                  <a:schemeClr val="bg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6682" y="0"/>
            <a:ext cx="8814087" cy="6857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52103" y="3068285"/>
            <a:ext cx="10668000" cy="387798"/>
          </a:xfrm>
        </p:spPr>
        <p:txBody>
          <a:bodyPr/>
          <a:lstStyle>
            <a:lvl1pPr marL="0" indent="0">
              <a:buNone/>
              <a:defRPr lang="en-US" sz="2800" b="1" kern="800" baseline="0" dirty="0" smtClean="0">
                <a:solidFill>
                  <a:schemeClr val="bg1"/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1848" y="5558879"/>
            <a:ext cx="3182388" cy="93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13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55544" y="1258888"/>
            <a:ext cx="1128091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vert="horz" lIns="0" tIns="0" rIns="0" bIns="45720" rtlCol="0" anchor="b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40" y="6400799"/>
            <a:ext cx="8534400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600" b="1" i="0" kern="600" cap="all" spc="30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en-US" kern="100" cap="none" spc="20" smtClean="0">
                <a:solidFill>
                  <a:srgbClr val="777777"/>
                </a:solidFill>
                <a:cs typeface="Helvetica"/>
              </a:rPr>
              <a:t>www.rackspace.com</a:t>
            </a:r>
            <a:endParaRPr lang="en-US" kern="100" cap="none" spc="20" dirty="0" smtClean="0">
              <a:solidFill>
                <a:srgbClr val="777777"/>
              </a:solidFill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3383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45720" rtlCol="0" anchor="b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54149"/>
            <a:ext cx="10972800" cy="13036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601" y="1378040"/>
            <a:ext cx="13302580" cy="249299"/>
          </a:xfrm>
        </p:spPr>
        <p:txBody>
          <a:bodyPr/>
          <a:lstStyle>
            <a:lvl1pPr marL="0" indent="0">
              <a:buNone/>
              <a:defRPr i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55544" y="1258888"/>
            <a:ext cx="1128091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40" y="6400799"/>
            <a:ext cx="8534400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600" b="1" i="0" kern="600" cap="all" spc="30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en-US" kern="100" cap="none" spc="20" smtClean="0">
                <a:solidFill>
                  <a:srgbClr val="777777"/>
                </a:solidFill>
                <a:cs typeface="Helvetica"/>
              </a:rPr>
              <a:t>www.rackspace.com</a:t>
            </a:r>
            <a:endParaRPr lang="en-US" kern="100" cap="none" spc="20" dirty="0" smtClean="0">
              <a:solidFill>
                <a:srgbClr val="777777"/>
              </a:solidFill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3174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88952"/>
            <a:ext cx="10972800" cy="130587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21709"/>
            <a:ext cx="10972800" cy="243143"/>
          </a:xfrm>
        </p:spPr>
        <p:txBody>
          <a:bodyPr>
            <a:spAutoFit/>
          </a:bodyPr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55544" y="1257207"/>
            <a:ext cx="1128091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40" y="6400799"/>
            <a:ext cx="8534400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600" b="1" i="0" kern="600" cap="all" spc="30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en-US" kern="100" cap="none" spc="20" smtClean="0">
                <a:solidFill>
                  <a:srgbClr val="777777"/>
                </a:solidFill>
                <a:cs typeface="Helvetica"/>
              </a:rPr>
              <a:t>www.rackspace.com</a:t>
            </a:r>
            <a:endParaRPr lang="en-US" kern="100" cap="none" spc="20" dirty="0" smtClean="0">
              <a:solidFill>
                <a:srgbClr val="777777"/>
              </a:solidFill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0490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840" userDrawn="1">
          <p15:clr>
            <a:srgbClr val="FBAE40"/>
          </p15:clr>
        </p15:guide>
        <p15:guide id="2" orient="horz" pos="103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, highligh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38301"/>
            <a:ext cx="5242560" cy="1298817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55544" y="1260640"/>
            <a:ext cx="1128091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71616" y="1463040"/>
            <a:ext cx="6108701" cy="4151312"/>
          </a:xfrm>
          <a:solidFill>
            <a:schemeClr val="bg1">
              <a:lumMod val="95000"/>
            </a:schemeClr>
          </a:solidFill>
        </p:spPr>
        <p:txBody>
          <a:bodyPr lIns="182880" tIns="182880" rIns="182880" bIns="18288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40" y="6400799"/>
            <a:ext cx="8534400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600" b="1" i="0" kern="600" cap="all" spc="30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en-US" kern="100" cap="none" spc="20" dirty="0" smtClean="0">
                <a:solidFill>
                  <a:srgbClr val="777777"/>
                </a:solidFill>
                <a:cs typeface="Helvetica"/>
              </a:rPr>
              <a:t>www.rackspace.com</a:t>
            </a:r>
          </a:p>
        </p:txBody>
      </p:sp>
    </p:spTree>
    <p:extLst>
      <p:ext uri="{BB962C8B-B14F-4D97-AF65-F5344CB8AC3E}">
        <p14:creationId xmlns:p14="http://schemas.microsoft.com/office/powerpoint/2010/main" val="2841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0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theme" Target="../theme/theme1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5122"/>
            <a:ext cx="10972800" cy="795528"/>
          </a:xfrm>
          <a:prstGeom prst="rect">
            <a:avLst/>
          </a:prstGeom>
        </p:spPr>
        <p:txBody>
          <a:bodyPr vert="horz" lIns="0" tIns="0" rIns="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45920"/>
            <a:ext cx="10972800" cy="130587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40" y="6400799"/>
            <a:ext cx="8534400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600" b="1" i="0" kern="600" cap="all" spc="30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en-US" kern="100" cap="none" spc="20" smtClean="0">
                <a:solidFill>
                  <a:srgbClr val="777777"/>
                </a:solidFill>
                <a:cs typeface="Helvetica"/>
              </a:rPr>
              <a:t>www.rackspace.com</a:t>
            </a:r>
            <a:endParaRPr lang="en-US" kern="100" cap="none" spc="20" dirty="0" smtClean="0">
              <a:solidFill>
                <a:srgbClr val="777777"/>
              </a:solidFill>
              <a:cs typeface="Helvetic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38560" y="6318504"/>
            <a:ext cx="243840" cy="182880"/>
          </a:xfrm>
          <a:prstGeom prst="rect">
            <a:avLst/>
          </a:prstGeom>
          <a:solidFill>
            <a:srgbClr val="777777"/>
          </a:solidFill>
        </p:spPr>
        <p:txBody>
          <a:bodyPr vert="horz" lIns="0" tIns="0" rIns="0" bIns="0" rtlCol="0" anchor="ctr" anchorCtr="1"/>
          <a:lstStyle>
            <a:lvl1pPr algn="ctr">
              <a:defRPr sz="800" b="1" i="0" kern="800" cap="all" baseline="0">
                <a:solidFill>
                  <a:schemeClr val="bg1"/>
                </a:solidFill>
                <a:latin typeface="+mn-lt"/>
                <a:cs typeface="Arial"/>
              </a:defRPr>
            </a:lvl1pPr>
          </a:lstStyle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82" y="6186875"/>
            <a:ext cx="1458903" cy="4278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107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3" r:id="rId3"/>
    <p:sldLayoutId id="2147483733" r:id="rId4"/>
    <p:sldLayoutId id="2147483760" r:id="rId5"/>
    <p:sldLayoutId id="2147483715" r:id="rId6"/>
    <p:sldLayoutId id="2147483738" r:id="rId7"/>
    <p:sldLayoutId id="2147483716" r:id="rId8"/>
    <p:sldLayoutId id="2147483719" r:id="rId9"/>
    <p:sldLayoutId id="2147483755" r:id="rId10"/>
    <p:sldLayoutId id="2147483756" r:id="rId11"/>
    <p:sldLayoutId id="2147483740" r:id="rId12"/>
    <p:sldLayoutId id="2147483747" r:id="rId13"/>
    <p:sldLayoutId id="2147483722" r:id="rId14"/>
    <p:sldLayoutId id="2147483743" r:id="rId15"/>
    <p:sldLayoutId id="2147483752" r:id="rId16"/>
    <p:sldLayoutId id="2147483744" r:id="rId17"/>
    <p:sldLayoutId id="2147483758" r:id="rId18"/>
    <p:sldLayoutId id="2147483759" r:id="rId19"/>
    <p:sldLayoutId id="2147483751" r:id="rId20"/>
    <p:sldLayoutId id="2147483748" r:id="rId21"/>
    <p:sldLayoutId id="2147483754" r:id="rId22"/>
    <p:sldLayoutId id="2147483745" r:id="rId23"/>
    <p:sldLayoutId id="2147483746" r:id="rId24"/>
    <p:sldLayoutId id="2147483761" r:id="rId25"/>
    <p:sldLayoutId id="2147483762" r:id="rId2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b="1" i="0" kern="800" baseline="0">
          <a:solidFill>
            <a:srgbClr val="C40022"/>
          </a:solidFill>
          <a:latin typeface="+mj-lt"/>
          <a:ea typeface="+mj-ea"/>
          <a:cs typeface="Arial"/>
        </a:defRPr>
      </a:lvl1pPr>
    </p:titleStyle>
    <p:bodyStyle>
      <a:lvl1pPr marL="164592" indent="-164592" algn="l" defTabSz="457200" rtl="0" eaLnBrk="1" latinLnBrk="0" hangingPunct="1">
        <a:lnSpc>
          <a:spcPct val="90000"/>
        </a:lnSpc>
        <a:spcBef>
          <a:spcPts val="200"/>
        </a:spcBef>
        <a:spcAft>
          <a:spcPts val="600"/>
        </a:spcAft>
        <a:buClr>
          <a:schemeClr val="accent1"/>
        </a:buClr>
        <a:buFont typeface="Arial"/>
        <a:buChar char="•"/>
        <a:defRPr sz="1800" kern="800" baseline="0">
          <a:solidFill>
            <a:srgbClr val="282828"/>
          </a:solidFill>
          <a:latin typeface="+mn-lt"/>
          <a:ea typeface="+mn-ea"/>
          <a:cs typeface="Arial"/>
        </a:defRPr>
      </a:lvl1pPr>
      <a:lvl2pPr marL="384048" indent="-182880" algn="l" defTabSz="457200" rtl="0" eaLnBrk="1" latinLnBrk="0" hangingPunct="1">
        <a:lnSpc>
          <a:spcPct val="90000"/>
        </a:lnSpc>
        <a:spcBef>
          <a:spcPts val="200"/>
        </a:spcBef>
        <a:spcAft>
          <a:spcPts val="600"/>
        </a:spcAft>
        <a:buClr>
          <a:schemeClr val="accent1"/>
        </a:buClr>
        <a:buFont typeface="Arial"/>
        <a:buChar char="–"/>
        <a:defRPr sz="1500" kern="800" baseline="0">
          <a:solidFill>
            <a:srgbClr val="282828"/>
          </a:solidFill>
          <a:latin typeface="+mn-lt"/>
          <a:ea typeface="+mn-ea"/>
          <a:cs typeface="Arial"/>
        </a:defRPr>
      </a:lvl2pPr>
      <a:lvl3pPr marL="521208" indent="-128016" algn="l" defTabSz="457200" rtl="0" eaLnBrk="1" latinLnBrk="0" hangingPunct="1">
        <a:lnSpc>
          <a:spcPct val="90000"/>
        </a:lnSpc>
        <a:spcBef>
          <a:spcPts val="200"/>
        </a:spcBef>
        <a:spcAft>
          <a:spcPts val="600"/>
        </a:spcAft>
        <a:buClr>
          <a:schemeClr val="accent1"/>
        </a:buClr>
        <a:buFont typeface="Arial"/>
        <a:buChar char="•"/>
        <a:defRPr sz="1300" kern="800" baseline="0">
          <a:solidFill>
            <a:srgbClr val="282828"/>
          </a:solidFill>
          <a:latin typeface="+mn-lt"/>
          <a:ea typeface="+mn-ea"/>
          <a:cs typeface="Arial"/>
        </a:defRPr>
      </a:lvl3pPr>
      <a:lvl4pPr marL="658368" indent="-128016" algn="l" defTabSz="457200" rtl="0" eaLnBrk="1" latinLnBrk="0" hangingPunct="1">
        <a:lnSpc>
          <a:spcPct val="90000"/>
        </a:lnSpc>
        <a:spcBef>
          <a:spcPts val="200"/>
        </a:spcBef>
        <a:spcAft>
          <a:spcPts val="600"/>
        </a:spcAft>
        <a:buClr>
          <a:schemeClr val="accent1"/>
        </a:buClr>
        <a:buFont typeface="Arial"/>
        <a:buChar char="–"/>
        <a:defRPr sz="1000" kern="800" baseline="0">
          <a:solidFill>
            <a:srgbClr val="282828"/>
          </a:solidFill>
          <a:latin typeface="+mn-lt"/>
          <a:ea typeface="+mn-ea"/>
          <a:cs typeface="Arial"/>
        </a:defRPr>
      </a:lvl4pPr>
      <a:lvl5pPr marL="758952" indent="-109728" algn="l" defTabSz="457200" rtl="0" eaLnBrk="1" latinLnBrk="0" hangingPunct="1">
        <a:lnSpc>
          <a:spcPct val="90000"/>
        </a:lnSpc>
        <a:spcBef>
          <a:spcPts val="200"/>
        </a:spcBef>
        <a:spcAft>
          <a:spcPts val="600"/>
        </a:spcAft>
        <a:buClr>
          <a:schemeClr val="accent1"/>
        </a:buClr>
        <a:buFont typeface="Arial"/>
        <a:buChar char="»"/>
        <a:defRPr sz="850" kern="800" baseline="0">
          <a:solidFill>
            <a:srgbClr val="282828"/>
          </a:solidFill>
          <a:latin typeface="+mn-lt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65430" y="366461"/>
            <a:ext cx="7014247" cy="5558444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TEAM #</a:t>
            </a:r>
            <a:fld id="{5CB4B4FD-AA3A-314B-A89A-276F660D417D}" type="slidenum">
              <a:rPr lang="en-US" sz="2400" b="1" smtClean="0">
                <a:solidFill>
                  <a:schemeClr val="accent6">
                    <a:lumMod val="75000"/>
                  </a:schemeClr>
                </a:solidFill>
              </a:rPr>
              <a:t>1</a:t>
            </a:fld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  <a:p>
            <a:r>
              <a:rPr lang="en-US" sz="2400" b="1" dirty="0" smtClean="0"/>
              <a:t>Lab Environment Details:</a:t>
            </a:r>
          </a:p>
          <a:p>
            <a:endParaRPr lang="en-US" sz="2400" b="1" dirty="0"/>
          </a:p>
          <a:p>
            <a:r>
              <a:rPr lang="en-US" sz="2400" b="1" dirty="0" smtClean="0"/>
              <a:t>OpenStack Server IP: </a:t>
            </a:r>
            <a:r>
              <a:rPr lang="en-US" sz="2400" dirty="0" smtClean="0"/>
              <a:t>104.130.24.120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Username: student01</a:t>
            </a:r>
          </a:p>
          <a:p>
            <a:r>
              <a:rPr lang="en-US" sz="2400" dirty="0"/>
              <a:t>Password: </a:t>
            </a:r>
            <a:r>
              <a:rPr lang="en-US" sz="2400" dirty="0" smtClean="0"/>
              <a:t>Op3n5t4ck</a:t>
            </a:r>
          </a:p>
          <a:p>
            <a:endParaRPr lang="en-US" sz="2400" dirty="0" smtClean="0"/>
          </a:p>
          <a:p>
            <a:pPr algn="r"/>
            <a:r>
              <a:rPr lang="en-US" sz="2400" b="1" dirty="0" smtClean="0"/>
              <a:t>Horizon Credentials:</a:t>
            </a:r>
          </a:p>
          <a:p>
            <a:pPr algn="r"/>
            <a:r>
              <a:rPr lang="en-US" sz="2400" dirty="0" smtClean="0"/>
              <a:t>Username: admin</a:t>
            </a:r>
          </a:p>
          <a:p>
            <a:pPr algn="r"/>
            <a:r>
              <a:rPr lang="en-US" sz="2400" dirty="0" smtClean="0"/>
              <a:t>Password: </a:t>
            </a:r>
            <a:r>
              <a:rPr lang="en-US" sz="2400" dirty="0" err="1" smtClean="0"/>
              <a:t>passwd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203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65430" y="366461"/>
            <a:ext cx="7014247" cy="5558444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TEAM #</a:t>
            </a:r>
            <a:fld id="{5CB4B4FD-AA3A-314B-A89A-276F660D417D}" type="slidenum">
              <a:rPr lang="en-US" sz="2400" b="1" smtClean="0">
                <a:solidFill>
                  <a:schemeClr val="accent6">
                    <a:lumMod val="75000"/>
                  </a:schemeClr>
                </a:solidFill>
              </a:rPr>
              <a:t>10</a:t>
            </a:fld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  <a:p>
            <a:r>
              <a:rPr lang="en-US" sz="2400" b="1" dirty="0" smtClean="0"/>
              <a:t>Lab Environment Details:</a:t>
            </a:r>
          </a:p>
          <a:p>
            <a:endParaRPr lang="en-US" sz="2400" b="1" dirty="0"/>
          </a:p>
          <a:p>
            <a:r>
              <a:rPr lang="en-US" sz="2400" b="1" dirty="0" smtClean="0"/>
              <a:t>OpenStack Server IP: </a:t>
            </a:r>
            <a:r>
              <a:rPr lang="en-US" sz="2400" dirty="0" smtClean="0"/>
              <a:t>104.130.17.173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Username: student01</a:t>
            </a:r>
          </a:p>
          <a:p>
            <a:r>
              <a:rPr lang="en-US" sz="2400" dirty="0"/>
              <a:t>Password: </a:t>
            </a:r>
            <a:r>
              <a:rPr lang="en-US" sz="2400" dirty="0" smtClean="0"/>
              <a:t>Op3n5t4ck</a:t>
            </a:r>
          </a:p>
          <a:p>
            <a:endParaRPr lang="en-US" sz="2400" dirty="0" smtClean="0"/>
          </a:p>
          <a:p>
            <a:pPr algn="r"/>
            <a:r>
              <a:rPr lang="en-US" sz="2400" b="1" dirty="0" smtClean="0"/>
              <a:t>Horizon Credentials:</a:t>
            </a:r>
          </a:p>
          <a:p>
            <a:pPr algn="r"/>
            <a:r>
              <a:rPr lang="en-US" sz="2400" dirty="0" smtClean="0"/>
              <a:t>Username: admin</a:t>
            </a:r>
          </a:p>
          <a:p>
            <a:pPr algn="r"/>
            <a:r>
              <a:rPr lang="en-US" sz="2400" dirty="0" smtClean="0"/>
              <a:t>Password: </a:t>
            </a:r>
            <a:r>
              <a:rPr lang="en-US" sz="2400" dirty="0" err="1" smtClean="0"/>
              <a:t>passwd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24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65430" y="366461"/>
            <a:ext cx="7014247" cy="5558444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TEAM #</a:t>
            </a:r>
            <a:fld id="{5CB4B4FD-AA3A-314B-A89A-276F660D417D}" type="slidenum">
              <a:rPr lang="en-US" sz="2400" b="1" smtClean="0">
                <a:solidFill>
                  <a:schemeClr val="accent6">
                    <a:lumMod val="75000"/>
                  </a:schemeClr>
                </a:solidFill>
              </a:rPr>
              <a:t>11</a:t>
            </a:fld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  <a:p>
            <a:r>
              <a:rPr lang="en-US" sz="2400" b="1" dirty="0" smtClean="0"/>
              <a:t>Lab Environment Details:</a:t>
            </a:r>
          </a:p>
          <a:p>
            <a:endParaRPr lang="en-US" sz="2400" b="1" dirty="0"/>
          </a:p>
          <a:p>
            <a:r>
              <a:rPr lang="en-US" sz="2400" b="1" dirty="0" smtClean="0"/>
              <a:t>OpenStack Server IP: </a:t>
            </a:r>
            <a:r>
              <a:rPr lang="en-US" sz="2400" dirty="0" smtClean="0"/>
              <a:t>162.209.102.187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Username: student01</a:t>
            </a:r>
          </a:p>
          <a:p>
            <a:r>
              <a:rPr lang="en-US" sz="2400" dirty="0"/>
              <a:t>Password: </a:t>
            </a:r>
            <a:r>
              <a:rPr lang="en-US" sz="2400" dirty="0" smtClean="0"/>
              <a:t>Op3n5t4ck</a:t>
            </a:r>
          </a:p>
          <a:p>
            <a:endParaRPr lang="en-US" sz="2400" dirty="0" smtClean="0"/>
          </a:p>
          <a:p>
            <a:pPr algn="r"/>
            <a:r>
              <a:rPr lang="en-US" sz="2400" b="1" dirty="0" smtClean="0"/>
              <a:t>Horizon Credentials:</a:t>
            </a:r>
          </a:p>
          <a:p>
            <a:pPr algn="r"/>
            <a:r>
              <a:rPr lang="en-US" sz="2400" dirty="0" smtClean="0"/>
              <a:t>Username: admin</a:t>
            </a:r>
          </a:p>
          <a:p>
            <a:pPr algn="r"/>
            <a:r>
              <a:rPr lang="en-US" sz="2400" dirty="0" smtClean="0"/>
              <a:t>Password: </a:t>
            </a:r>
            <a:r>
              <a:rPr lang="en-US" sz="2400" dirty="0" err="1" smtClean="0"/>
              <a:t>passwd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24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65430" y="366461"/>
            <a:ext cx="7014247" cy="5558444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TEAM #</a:t>
            </a:r>
            <a:fld id="{5CB4B4FD-AA3A-314B-A89A-276F660D417D}" type="slidenum">
              <a:rPr lang="en-US" sz="2400" b="1" smtClean="0">
                <a:solidFill>
                  <a:schemeClr val="accent6">
                    <a:lumMod val="75000"/>
                  </a:schemeClr>
                </a:solidFill>
              </a:rPr>
              <a:t>12</a:t>
            </a:fld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  <a:p>
            <a:r>
              <a:rPr lang="en-US" sz="2400" b="1" dirty="0" smtClean="0"/>
              <a:t>Lab Environment Details:</a:t>
            </a:r>
          </a:p>
          <a:p>
            <a:endParaRPr lang="en-US" sz="2400" b="1" dirty="0"/>
          </a:p>
          <a:p>
            <a:r>
              <a:rPr lang="en-US" sz="2400" b="1" dirty="0" smtClean="0"/>
              <a:t>OpenStack Server IP: </a:t>
            </a:r>
            <a:r>
              <a:rPr lang="en-US" sz="2400" dirty="0" smtClean="0"/>
              <a:t>104.130.17.183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Username: student01</a:t>
            </a:r>
          </a:p>
          <a:p>
            <a:r>
              <a:rPr lang="en-US" sz="2400" dirty="0"/>
              <a:t>Password: </a:t>
            </a:r>
            <a:r>
              <a:rPr lang="en-US" sz="2400" dirty="0" smtClean="0"/>
              <a:t>Op3n5t4ck</a:t>
            </a:r>
          </a:p>
          <a:p>
            <a:endParaRPr lang="en-US" sz="2400" dirty="0" smtClean="0"/>
          </a:p>
          <a:p>
            <a:pPr algn="r"/>
            <a:r>
              <a:rPr lang="en-US" sz="2400" b="1" dirty="0" smtClean="0"/>
              <a:t>Horizon Credentials:</a:t>
            </a:r>
          </a:p>
          <a:p>
            <a:pPr algn="r"/>
            <a:r>
              <a:rPr lang="en-US" sz="2400" dirty="0" smtClean="0"/>
              <a:t>Username: admin</a:t>
            </a:r>
          </a:p>
          <a:p>
            <a:pPr algn="r"/>
            <a:r>
              <a:rPr lang="en-US" sz="2400" dirty="0" smtClean="0"/>
              <a:t>Password: </a:t>
            </a:r>
            <a:r>
              <a:rPr lang="en-US" sz="2400" dirty="0" err="1" smtClean="0"/>
              <a:t>passwd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24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65430" y="366461"/>
            <a:ext cx="7014247" cy="5558444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TEAM #</a:t>
            </a:r>
            <a:fld id="{5CB4B4FD-AA3A-314B-A89A-276F660D417D}" type="slidenum">
              <a:rPr lang="en-US" sz="2400" b="1" smtClean="0">
                <a:solidFill>
                  <a:schemeClr val="accent6">
                    <a:lumMod val="75000"/>
                  </a:schemeClr>
                </a:solidFill>
              </a:rPr>
              <a:t>13</a:t>
            </a:fld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  <a:p>
            <a:r>
              <a:rPr lang="en-US" sz="2400" b="1" dirty="0" smtClean="0"/>
              <a:t>Lab Environment Details:</a:t>
            </a:r>
          </a:p>
          <a:p>
            <a:endParaRPr lang="en-US" sz="2400" b="1" dirty="0"/>
          </a:p>
          <a:p>
            <a:r>
              <a:rPr lang="en-US" sz="2400" b="1" dirty="0" smtClean="0"/>
              <a:t>OpenStack Server IP: </a:t>
            </a:r>
            <a:r>
              <a:rPr lang="en-US" sz="2400" dirty="0" smtClean="0"/>
              <a:t>104.130.231.67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Username: student01</a:t>
            </a:r>
          </a:p>
          <a:p>
            <a:r>
              <a:rPr lang="en-US" sz="2400" dirty="0"/>
              <a:t>Password: </a:t>
            </a:r>
            <a:r>
              <a:rPr lang="en-US" sz="2400" dirty="0" smtClean="0"/>
              <a:t>Op3n5t4ck</a:t>
            </a:r>
          </a:p>
          <a:p>
            <a:endParaRPr lang="en-US" sz="2400" dirty="0" smtClean="0"/>
          </a:p>
          <a:p>
            <a:pPr algn="r"/>
            <a:r>
              <a:rPr lang="en-US" sz="2400" b="1" dirty="0" smtClean="0"/>
              <a:t>Horizon Credentials:</a:t>
            </a:r>
          </a:p>
          <a:p>
            <a:pPr algn="r"/>
            <a:r>
              <a:rPr lang="en-US" sz="2400" dirty="0" smtClean="0"/>
              <a:t>Username: admin</a:t>
            </a:r>
          </a:p>
          <a:p>
            <a:pPr algn="r"/>
            <a:r>
              <a:rPr lang="en-US" sz="2400" dirty="0" smtClean="0"/>
              <a:t>Password: </a:t>
            </a:r>
            <a:r>
              <a:rPr lang="en-US" sz="2400" dirty="0" err="1" smtClean="0"/>
              <a:t>passwd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24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65430" y="366461"/>
            <a:ext cx="7014247" cy="5558444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TEAM #</a:t>
            </a:r>
            <a:fld id="{5CB4B4FD-AA3A-314B-A89A-276F660D417D}" type="slidenum">
              <a:rPr lang="en-US" sz="2400" b="1" smtClean="0">
                <a:solidFill>
                  <a:schemeClr val="accent6">
                    <a:lumMod val="75000"/>
                  </a:schemeClr>
                </a:solidFill>
              </a:rPr>
              <a:t>14</a:t>
            </a:fld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  <a:p>
            <a:r>
              <a:rPr lang="en-US" sz="2400" b="1" dirty="0" smtClean="0"/>
              <a:t>Lab Environment Details:</a:t>
            </a:r>
          </a:p>
          <a:p>
            <a:endParaRPr lang="en-US" sz="2400" b="1" dirty="0"/>
          </a:p>
          <a:p>
            <a:r>
              <a:rPr lang="en-US" sz="2400" b="1" dirty="0" smtClean="0"/>
              <a:t>OpenStack Server IP: </a:t>
            </a:r>
            <a:r>
              <a:rPr lang="en-US" sz="2400" dirty="0" smtClean="0"/>
              <a:t>162.209.102.189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Username: student01</a:t>
            </a:r>
          </a:p>
          <a:p>
            <a:r>
              <a:rPr lang="en-US" sz="2400" dirty="0"/>
              <a:t>Password: </a:t>
            </a:r>
            <a:r>
              <a:rPr lang="en-US" sz="2400" dirty="0" smtClean="0"/>
              <a:t>Op3n5t4ck</a:t>
            </a:r>
          </a:p>
          <a:p>
            <a:endParaRPr lang="en-US" sz="2400" dirty="0" smtClean="0"/>
          </a:p>
          <a:p>
            <a:pPr algn="r"/>
            <a:r>
              <a:rPr lang="en-US" sz="2400" b="1" dirty="0" smtClean="0"/>
              <a:t>Horizon Credentials:</a:t>
            </a:r>
          </a:p>
          <a:p>
            <a:pPr algn="r"/>
            <a:r>
              <a:rPr lang="en-US" sz="2400" dirty="0" smtClean="0"/>
              <a:t>Username: admin</a:t>
            </a:r>
          </a:p>
          <a:p>
            <a:pPr algn="r"/>
            <a:r>
              <a:rPr lang="en-US" sz="2400" dirty="0" smtClean="0"/>
              <a:t>Password: </a:t>
            </a:r>
            <a:r>
              <a:rPr lang="en-US" sz="2400" dirty="0" err="1" smtClean="0"/>
              <a:t>passwd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24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65430" y="366461"/>
            <a:ext cx="7014247" cy="5558444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TEAM #</a:t>
            </a:r>
            <a:fld id="{5CB4B4FD-AA3A-314B-A89A-276F660D417D}" type="slidenum">
              <a:rPr lang="en-US" sz="2400" b="1" smtClean="0">
                <a:solidFill>
                  <a:schemeClr val="accent6">
                    <a:lumMod val="75000"/>
                  </a:schemeClr>
                </a:solidFill>
              </a:rPr>
              <a:t>15</a:t>
            </a:fld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  <a:p>
            <a:r>
              <a:rPr lang="en-US" sz="2400" b="1" dirty="0" smtClean="0"/>
              <a:t>Lab Environment Details:</a:t>
            </a:r>
          </a:p>
          <a:p>
            <a:endParaRPr lang="en-US" sz="2400" b="1" dirty="0"/>
          </a:p>
          <a:p>
            <a:r>
              <a:rPr lang="en-US" sz="2400" b="1" dirty="0" smtClean="0"/>
              <a:t>OpenStack Server IP: </a:t>
            </a:r>
            <a:r>
              <a:rPr lang="en-US" sz="2400" dirty="0" smtClean="0"/>
              <a:t>162.209.102.216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Username: student01</a:t>
            </a:r>
          </a:p>
          <a:p>
            <a:r>
              <a:rPr lang="en-US" sz="2400" dirty="0"/>
              <a:t>Password: </a:t>
            </a:r>
            <a:r>
              <a:rPr lang="en-US" sz="2400" dirty="0" smtClean="0"/>
              <a:t>Op3n5t4ck</a:t>
            </a:r>
          </a:p>
          <a:p>
            <a:endParaRPr lang="en-US" sz="2400" dirty="0" smtClean="0"/>
          </a:p>
          <a:p>
            <a:pPr algn="r"/>
            <a:r>
              <a:rPr lang="en-US" sz="2400" b="1" dirty="0" smtClean="0"/>
              <a:t>Horizon Credentials:</a:t>
            </a:r>
          </a:p>
          <a:p>
            <a:pPr algn="r"/>
            <a:r>
              <a:rPr lang="en-US" sz="2400" dirty="0" smtClean="0"/>
              <a:t>Username: admin</a:t>
            </a:r>
          </a:p>
          <a:p>
            <a:pPr algn="r"/>
            <a:r>
              <a:rPr lang="en-US" sz="2400" dirty="0" smtClean="0"/>
              <a:t>Password: </a:t>
            </a:r>
            <a:r>
              <a:rPr lang="en-US" sz="2400" dirty="0" err="1" smtClean="0"/>
              <a:t>passwd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24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65430" y="366461"/>
            <a:ext cx="7014247" cy="5558444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TEAM #</a:t>
            </a:r>
            <a:fld id="{5CB4B4FD-AA3A-314B-A89A-276F660D417D}" type="slidenum">
              <a:rPr lang="en-US" sz="2400" b="1" smtClean="0">
                <a:solidFill>
                  <a:schemeClr val="accent6">
                    <a:lumMod val="75000"/>
                  </a:schemeClr>
                </a:solidFill>
              </a:rPr>
              <a:t>16</a:t>
            </a:fld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  <a:p>
            <a:r>
              <a:rPr lang="en-US" sz="2400" b="1" dirty="0" smtClean="0"/>
              <a:t>Lab Environment Details:</a:t>
            </a:r>
          </a:p>
          <a:p>
            <a:endParaRPr lang="en-US" sz="2400" b="1" dirty="0"/>
          </a:p>
          <a:p>
            <a:r>
              <a:rPr lang="en-US" sz="2400" b="1" dirty="0" smtClean="0"/>
              <a:t>OpenStack Server IP: </a:t>
            </a:r>
            <a:r>
              <a:rPr lang="en-US" sz="2400" dirty="0" smtClean="0"/>
              <a:t>162.209.102.241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Username: student01</a:t>
            </a:r>
          </a:p>
          <a:p>
            <a:r>
              <a:rPr lang="en-US" sz="2400" dirty="0"/>
              <a:t>Password: </a:t>
            </a:r>
            <a:r>
              <a:rPr lang="en-US" sz="2400" dirty="0" smtClean="0"/>
              <a:t>Op3n5t4ck</a:t>
            </a:r>
          </a:p>
          <a:p>
            <a:endParaRPr lang="en-US" sz="2400" dirty="0" smtClean="0"/>
          </a:p>
          <a:p>
            <a:pPr algn="r"/>
            <a:r>
              <a:rPr lang="en-US" sz="2400" b="1" dirty="0" smtClean="0"/>
              <a:t>Horizon Credentials:</a:t>
            </a:r>
          </a:p>
          <a:p>
            <a:pPr algn="r"/>
            <a:r>
              <a:rPr lang="en-US" sz="2400" dirty="0" smtClean="0"/>
              <a:t>Username: admin</a:t>
            </a:r>
          </a:p>
          <a:p>
            <a:pPr algn="r"/>
            <a:r>
              <a:rPr lang="en-US" sz="2400" dirty="0" smtClean="0"/>
              <a:t>Password: </a:t>
            </a:r>
            <a:r>
              <a:rPr lang="en-US" sz="2400" dirty="0" err="1" smtClean="0"/>
              <a:t>passwd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24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65430" y="366461"/>
            <a:ext cx="7014247" cy="5558444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TEAM #</a:t>
            </a:r>
            <a:fld id="{5CB4B4FD-AA3A-314B-A89A-276F660D417D}" type="slidenum">
              <a:rPr lang="en-US" sz="2400" b="1" smtClean="0">
                <a:solidFill>
                  <a:schemeClr val="accent6">
                    <a:lumMod val="75000"/>
                  </a:schemeClr>
                </a:solidFill>
              </a:rPr>
              <a:t>17</a:t>
            </a:fld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  <a:p>
            <a:r>
              <a:rPr lang="en-US" sz="2400" b="1" dirty="0" smtClean="0"/>
              <a:t>Lab Environment Details:</a:t>
            </a:r>
          </a:p>
          <a:p>
            <a:endParaRPr lang="en-US" sz="2400" b="1" dirty="0"/>
          </a:p>
          <a:p>
            <a:r>
              <a:rPr lang="en-US" sz="2400" b="1" dirty="0" smtClean="0"/>
              <a:t>OpenStack Server IP: </a:t>
            </a:r>
            <a:r>
              <a:rPr lang="en-US" sz="2400" dirty="0" smtClean="0"/>
              <a:t>104.130.17.191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Username: student01</a:t>
            </a:r>
          </a:p>
          <a:p>
            <a:r>
              <a:rPr lang="en-US" sz="2400" dirty="0"/>
              <a:t>Password: </a:t>
            </a:r>
            <a:r>
              <a:rPr lang="en-US" sz="2400" dirty="0" smtClean="0"/>
              <a:t>Op3n5t4ck</a:t>
            </a:r>
          </a:p>
          <a:p>
            <a:endParaRPr lang="en-US" sz="2400" dirty="0" smtClean="0"/>
          </a:p>
          <a:p>
            <a:pPr algn="r"/>
            <a:r>
              <a:rPr lang="en-US" sz="2400" b="1" dirty="0" smtClean="0"/>
              <a:t>Horizon Credentials:</a:t>
            </a:r>
          </a:p>
          <a:p>
            <a:pPr algn="r"/>
            <a:r>
              <a:rPr lang="en-US" sz="2400" dirty="0" smtClean="0"/>
              <a:t>Username: admin</a:t>
            </a:r>
          </a:p>
          <a:p>
            <a:pPr algn="r"/>
            <a:r>
              <a:rPr lang="en-US" sz="2400" dirty="0" smtClean="0"/>
              <a:t>Password: </a:t>
            </a:r>
            <a:r>
              <a:rPr lang="en-US" sz="2400" dirty="0" err="1" smtClean="0"/>
              <a:t>passwd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24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65430" y="366461"/>
            <a:ext cx="7014247" cy="5558444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TEAM #</a:t>
            </a:r>
            <a:fld id="{5CB4B4FD-AA3A-314B-A89A-276F660D417D}" type="slidenum">
              <a:rPr lang="en-US" sz="2400" b="1" smtClean="0">
                <a:solidFill>
                  <a:schemeClr val="accent6">
                    <a:lumMod val="75000"/>
                  </a:schemeClr>
                </a:solidFill>
              </a:rPr>
              <a:t>18</a:t>
            </a:fld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  <a:p>
            <a:r>
              <a:rPr lang="en-US" sz="2400" b="1" dirty="0" smtClean="0"/>
              <a:t>Lab Environment Details:</a:t>
            </a:r>
          </a:p>
          <a:p>
            <a:endParaRPr lang="en-US" sz="2400" b="1" dirty="0"/>
          </a:p>
          <a:p>
            <a:r>
              <a:rPr lang="en-US" sz="2400" b="1" dirty="0" smtClean="0"/>
              <a:t>OpenStack Server IP</a:t>
            </a:r>
            <a:r>
              <a:rPr lang="en-US" sz="2400" b="1" smtClean="0"/>
              <a:t>: </a:t>
            </a:r>
            <a:r>
              <a:rPr lang="en-US" sz="2400" smtClean="0"/>
              <a:t>104.130.17.179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Username: student01</a:t>
            </a:r>
          </a:p>
          <a:p>
            <a:r>
              <a:rPr lang="en-US" sz="2400" dirty="0"/>
              <a:t>Password: </a:t>
            </a:r>
            <a:r>
              <a:rPr lang="en-US" sz="2400" dirty="0" smtClean="0"/>
              <a:t>Op3n5t4ck</a:t>
            </a:r>
          </a:p>
          <a:p>
            <a:endParaRPr lang="en-US" sz="2400" dirty="0" smtClean="0"/>
          </a:p>
          <a:p>
            <a:pPr algn="r"/>
            <a:r>
              <a:rPr lang="en-US" sz="2400" b="1" dirty="0" smtClean="0"/>
              <a:t>Horizon Credentials:</a:t>
            </a:r>
          </a:p>
          <a:p>
            <a:pPr algn="r"/>
            <a:r>
              <a:rPr lang="en-US" sz="2400" dirty="0" smtClean="0"/>
              <a:t>Username: admin</a:t>
            </a:r>
          </a:p>
          <a:p>
            <a:pPr algn="r"/>
            <a:r>
              <a:rPr lang="en-US" sz="2400" dirty="0" smtClean="0"/>
              <a:t>Password: </a:t>
            </a:r>
            <a:r>
              <a:rPr lang="en-US" sz="2400" dirty="0" err="1" smtClean="0"/>
              <a:t>passwd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24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65430" y="366461"/>
            <a:ext cx="7014247" cy="5558444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TEAM #</a:t>
            </a:r>
            <a:fld id="{5CB4B4FD-AA3A-314B-A89A-276F660D417D}" type="slidenum">
              <a:rPr lang="en-US" sz="2400" b="1" smtClean="0">
                <a:solidFill>
                  <a:schemeClr val="accent6">
                    <a:lumMod val="75000"/>
                  </a:schemeClr>
                </a:solidFill>
              </a:rPr>
              <a:t>19</a:t>
            </a:fld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  <a:p>
            <a:r>
              <a:rPr lang="en-US" sz="2400" b="1" dirty="0" smtClean="0"/>
              <a:t>Lab Environment Details:</a:t>
            </a:r>
          </a:p>
          <a:p>
            <a:endParaRPr lang="en-US" sz="2400" b="1" dirty="0"/>
          </a:p>
          <a:p>
            <a:r>
              <a:rPr lang="en-US" sz="2400" b="1" dirty="0" smtClean="0"/>
              <a:t>OpenStack Server IP: </a:t>
            </a:r>
            <a:r>
              <a:rPr lang="en-US" sz="2400" dirty="0" smtClean="0"/>
              <a:t>104.130.17.194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Username: student01</a:t>
            </a:r>
          </a:p>
          <a:p>
            <a:r>
              <a:rPr lang="en-US" sz="2400" dirty="0"/>
              <a:t>Password: </a:t>
            </a:r>
            <a:r>
              <a:rPr lang="en-US" sz="2400" dirty="0" smtClean="0"/>
              <a:t>Op3n5t4ck</a:t>
            </a:r>
          </a:p>
          <a:p>
            <a:endParaRPr lang="en-US" sz="2400" dirty="0" smtClean="0"/>
          </a:p>
          <a:p>
            <a:pPr algn="r"/>
            <a:r>
              <a:rPr lang="en-US" sz="2400" b="1" dirty="0" smtClean="0"/>
              <a:t>Horizon Credentials:</a:t>
            </a:r>
          </a:p>
          <a:p>
            <a:pPr algn="r"/>
            <a:r>
              <a:rPr lang="en-US" sz="2400" dirty="0" smtClean="0"/>
              <a:t>Username: admin</a:t>
            </a:r>
          </a:p>
          <a:p>
            <a:pPr algn="r"/>
            <a:r>
              <a:rPr lang="en-US" sz="2400" dirty="0" smtClean="0"/>
              <a:t>Password: </a:t>
            </a:r>
            <a:r>
              <a:rPr lang="en-US" sz="2400" dirty="0" err="1" smtClean="0"/>
              <a:t>passwd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24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65430" y="366461"/>
            <a:ext cx="7014247" cy="5558444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TEAM #</a:t>
            </a:r>
            <a:fld id="{5CB4B4FD-AA3A-314B-A89A-276F660D417D}" type="slidenum">
              <a:rPr lang="en-US" sz="2400" b="1" smtClean="0">
                <a:solidFill>
                  <a:schemeClr val="accent6">
                    <a:lumMod val="75000"/>
                  </a:schemeClr>
                </a:solidFill>
              </a:rPr>
              <a:t>2</a:t>
            </a:fld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  <a:p>
            <a:r>
              <a:rPr lang="en-US" sz="2400" b="1" dirty="0" smtClean="0"/>
              <a:t>Lab Environment Details:</a:t>
            </a:r>
          </a:p>
          <a:p>
            <a:endParaRPr lang="en-US" sz="2400" b="1" dirty="0"/>
          </a:p>
          <a:p>
            <a:r>
              <a:rPr lang="en-US" sz="2400" b="1" dirty="0" smtClean="0"/>
              <a:t>OpenStack Server IP: </a:t>
            </a:r>
            <a:r>
              <a:rPr lang="en-US" sz="2400" dirty="0" smtClean="0"/>
              <a:t>104.130.24.137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Username: student01</a:t>
            </a:r>
          </a:p>
          <a:p>
            <a:r>
              <a:rPr lang="en-US" sz="2400" dirty="0"/>
              <a:t>Password: </a:t>
            </a:r>
            <a:r>
              <a:rPr lang="en-US" sz="2400" dirty="0" smtClean="0"/>
              <a:t>Op3n5t4ck</a:t>
            </a:r>
          </a:p>
          <a:p>
            <a:endParaRPr lang="en-US" sz="2400" dirty="0" smtClean="0"/>
          </a:p>
          <a:p>
            <a:pPr algn="r"/>
            <a:r>
              <a:rPr lang="en-US" sz="2400" b="1" dirty="0" smtClean="0"/>
              <a:t>Horizon Credentials:</a:t>
            </a:r>
          </a:p>
          <a:p>
            <a:pPr algn="r"/>
            <a:r>
              <a:rPr lang="en-US" sz="2400" dirty="0" smtClean="0"/>
              <a:t>Username: admin</a:t>
            </a:r>
          </a:p>
          <a:p>
            <a:pPr algn="r"/>
            <a:r>
              <a:rPr lang="en-US" sz="2400" dirty="0" smtClean="0"/>
              <a:t>Password: </a:t>
            </a:r>
            <a:r>
              <a:rPr lang="en-US" sz="2400" dirty="0" err="1" smtClean="0"/>
              <a:t>passwd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24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65430" y="366461"/>
            <a:ext cx="7014247" cy="5558444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TEAM #</a:t>
            </a:r>
            <a:fld id="{5CB4B4FD-AA3A-314B-A89A-276F660D417D}" type="slidenum">
              <a:rPr lang="en-US" sz="2400" b="1" smtClean="0">
                <a:solidFill>
                  <a:schemeClr val="accent6">
                    <a:lumMod val="75000"/>
                  </a:schemeClr>
                </a:solidFill>
              </a:rPr>
              <a:t>20</a:t>
            </a:fld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  <a:p>
            <a:r>
              <a:rPr lang="en-US" sz="2400" b="1" dirty="0" smtClean="0"/>
              <a:t>Lab Environment Details:</a:t>
            </a:r>
          </a:p>
          <a:p>
            <a:endParaRPr lang="en-US" sz="2400" b="1" dirty="0"/>
          </a:p>
          <a:p>
            <a:r>
              <a:rPr lang="en-US" sz="2400" b="1" dirty="0" smtClean="0"/>
              <a:t>OpenStack Server IP: </a:t>
            </a:r>
            <a:r>
              <a:rPr lang="en-US" sz="2400" dirty="0" smtClean="0"/>
              <a:t>104.130.17.196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Username: student01</a:t>
            </a:r>
          </a:p>
          <a:p>
            <a:r>
              <a:rPr lang="en-US" sz="2400" dirty="0"/>
              <a:t>Password: </a:t>
            </a:r>
            <a:r>
              <a:rPr lang="en-US" sz="2400" dirty="0" smtClean="0"/>
              <a:t>Op3n5t4ck</a:t>
            </a:r>
          </a:p>
          <a:p>
            <a:endParaRPr lang="en-US" sz="2400" dirty="0" smtClean="0"/>
          </a:p>
          <a:p>
            <a:pPr algn="r"/>
            <a:r>
              <a:rPr lang="en-US" sz="2400" b="1" dirty="0" smtClean="0"/>
              <a:t>Horizon Credentials:</a:t>
            </a:r>
          </a:p>
          <a:p>
            <a:pPr algn="r"/>
            <a:r>
              <a:rPr lang="en-US" sz="2400" dirty="0" smtClean="0"/>
              <a:t>Username: admin</a:t>
            </a:r>
          </a:p>
          <a:p>
            <a:pPr algn="r"/>
            <a:r>
              <a:rPr lang="en-US" sz="2400" dirty="0" smtClean="0"/>
              <a:t>Password: </a:t>
            </a:r>
            <a:r>
              <a:rPr lang="en-US" sz="2400" dirty="0" err="1" smtClean="0"/>
              <a:t>passwd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24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65430" y="366461"/>
            <a:ext cx="7014247" cy="5993434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TEAM #</a:t>
            </a:r>
            <a:fld id="{5CB4B4FD-AA3A-314B-A89A-276F660D417D}" type="slidenum">
              <a:rPr lang="en-US" sz="2400" b="1" smtClean="0">
                <a:solidFill>
                  <a:schemeClr val="accent6">
                    <a:lumMod val="75000"/>
                  </a:schemeClr>
                </a:solidFill>
              </a:rPr>
              <a:t>21</a:t>
            </a:fld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  <a:p>
            <a:r>
              <a:rPr lang="en-US" sz="2400" b="1" dirty="0" smtClean="0"/>
              <a:t>Lab Environment Details:</a:t>
            </a:r>
          </a:p>
          <a:p>
            <a:endParaRPr lang="en-US" sz="2400" b="1" dirty="0"/>
          </a:p>
          <a:p>
            <a:r>
              <a:rPr lang="en-US" sz="2400" b="1" dirty="0" smtClean="0"/>
              <a:t>OpenStack Server IP: </a:t>
            </a:r>
            <a:r>
              <a:rPr lang="en-US" sz="2400" dirty="0" smtClean="0"/>
              <a:t>162.242.210.26</a:t>
            </a:r>
          </a:p>
          <a:p>
            <a:r>
              <a:rPr lang="en-US" sz="2400" b="1" dirty="0" smtClean="0"/>
              <a:t>Nagios Server </a:t>
            </a:r>
            <a:r>
              <a:rPr lang="en-US" sz="2400" b="1" dirty="0"/>
              <a:t>IP: </a:t>
            </a:r>
            <a:r>
              <a:rPr lang="en-US" sz="2400" dirty="0" smtClean="0"/>
              <a:t>162.209.99.227</a:t>
            </a:r>
          </a:p>
          <a:p>
            <a:r>
              <a:rPr lang="en-US" sz="2400" b="1" dirty="0" smtClean="0"/>
              <a:t>StackStorm Server IP: </a:t>
            </a:r>
            <a:r>
              <a:rPr lang="en-US" sz="2400" dirty="0" smtClean="0"/>
              <a:t>162.209.126.71</a:t>
            </a:r>
          </a:p>
          <a:p>
            <a:endParaRPr lang="en-US" sz="2400" dirty="0"/>
          </a:p>
          <a:p>
            <a:r>
              <a:rPr lang="en-US" sz="2400" dirty="0" smtClean="0"/>
              <a:t>Username: student01</a:t>
            </a:r>
          </a:p>
          <a:p>
            <a:r>
              <a:rPr lang="en-US" sz="2400" dirty="0"/>
              <a:t>Password: </a:t>
            </a:r>
            <a:r>
              <a:rPr lang="en-US" sz="2400" dirty="0" smtClean="0"/>
              <a:t>Op3n5t4ck</a:t>
            </a:r>
          </a:p>
          <a:p>
            <a:endParaRPr lang="en-US" sz="2400" dirty="0" smtClean="0"/>
          </a:p>
          <a:p>
            <a:pPr algn="r"/>
            <a:r>
              <a:rPr lang="en-US" sz="2400" b="1" dirty="0" smtClean="0"/>
              <a:t>Horizon Credentials:</a:t>
            </a:r>
          </a:p>
          <a:p>
            <a:pPr algn="r"/>
            <a:r>
              <a:rPr lang="en-US" sz="2400" dirty="0" smtClean="0"/>
              <a:t>Username: admin</a:t>
            </a:r>
          </a:p>
          <a:p>
            <a:pPr algn="r"/>
            <a:r>
              <a:rPr lang="en-US" sz="2400" dirty="0" smtClean="0"/>
              <a:t>Password: </a:t>
            </a:r>
            <a:r>
              <a:rPr lang="en-US" sz="2400" dirty="0" err="1" smtClean="0"/>
              <a:t>passwd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24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65430" y="366461"/>
            <a:ext cx="7014247" cy="5993434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TEAM #</a:t>
            </a:r>
            <a:fld id="{5CB4B4FD-AA3A-314B-A89A-276F660D417D}" type="slidenum">
              <a:rPr lang="en-US" sz="2400" b="1" smtClean="0">
                <a:solidFill>
                  <a:schemeClr val="accent6">
                    <a:lumMod val="75000"/>
                  </a:schemeClr>
                </a:solidFill>
              </a:rPr>
              <a:t>22</a:t>
            </a:fld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  <a:p>
            <a:r>
              <a:rPr lang="en-US" sz="2400" b="1" dirty="0" smtClean="0"/>
              <a:t>Lab Environment Details:</a:t>
            </a:r>
          </a:p>
          <a:p>
            <a:endParaRPr lang="en-US" sz="2400" b="1" dirty="0"/>
          </a:p>
          <a:p>
            <a:r>
              <a:rPr lang="en-US" sz="2400" b="1" dirty="0" smtClean="0"/>
              <a:t>OpenStack Server IP: </a:t>
            </a:r>
            <a:r>
              <a:rPr lang="en-US" sz="2400" dirty="0" smtClean="0"/>
              <a:t>162.242.210.74</a:t>
            </a:r>
          </a:p>
          <a:p>
            <a:r>
              <a:rPr lang="en-US" sz="2400" b="1" dirty="0" smtClean="0"/>
              <a:t>Nagios Server </a:t>
            </a:r>
            <a:r>
              <a:rPr lang="en-US" sz="2400" b="1" dirty="0"/>
              <a:t>IP: </a:t>
            </a:r>
            <a:r>
              <a:rPr lang="en-US" sz="2400" dirty="0" smtClean="0"/>
              <a:t>162.209.99.227</a:t>
            </a:r>
          </a:p>
          <a:p>
            <a:r>
              <a:rPr lang="en-US" sz="2400" b="1" dirty="0" smtClean="0"/>
              <a:t>StackStorm Server IP: </a:t>
            </a:r>
            <a:r>
              <a:rPr lang="en-US" sz="2400" dirty="0" smtClean="0"/>
              <a:t>162.209.126.71</a:t>
            </a:r>
          </a:p>
          <a:p>
            <a:endParaRPr lang="en-US" sz="2400" dirty="0"/>
          </a:p>
          <a:p>
            <a:r>
              <a:rPr lang="en-US" sz="2400" dirty="0" smtClean="0"/>
              <a:t>Username: student01</a:t>
            </a:r>
          </a:p>
          <a:p>
            <a:r>
              <a:rPr lang="en-US" sz="2400" dirty="0"/>
              <a:t>Password: </a:t>
            </a:r>
            <a:r>
              <a:rPr lang="en-US" sz="2400" dirty="0" smtClean="0"/>
              <a:t>Op3n5t4ck</a:t>
            </a:r>
          </a:p>
          <a:p>
            <a:endParaRPr lang="en-US" sz="2400" dirty="0" smtClean="0"/>
          </a:p>
          <a:p>
            <a:pPr algn="r"/>
            <a:r>
              <a:rPr lang="en-US" sz="2400" b="1" dirty="0" smtClean="0"/>
              <a:t>Horizon Credentials:</a:t>
            </a:r>
          </a:p>
          <a:p>
            <a:pPr algn="r"/>
            <a:r>
              <a:rPr lang="en-US" sz="2400" dirty="0" smtClean="0"/>
              <a:t>Username: admin</a:t>
            </a:r>
          </a:p>
          <a:p>
            <a:pPr algn="r"/>
            <a:r>
              <a:rPr lang="en-US" sz="2400" dirty="0" smtClean="0"/>
              <a:t>Password: </a:t>
            </a:r>
            <a:r>
              <a:rPr lang="en-US" sz="2400" dirty="0" err="1" smtClean="0"/>
              <a:t>passwd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24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65430" y="366461"/>
            <a:ext cx="7014247" cy="5993434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TEAM #</a:t>
            </a:r>
            <a:fld id="{5CB4B4FD-AA3A-314B-A89A-276F660D417D}" type="slidenum">
              <a:rPr lang="en-US" sz="2400" b="1" smtClean="0">
                <a:solidFill>
                  <a:schemeClr val="accent6">
                    <a:lumMod val="75000"/>
                  </a:schemeClr>
                </a:solidFill>
              </a:rPr>
              <a:t>23</a:t>
            </a:fld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  <a:p>
            <a:r>
              <a:rPr lang="en-US" sz="2400" b="1" dirty="0" smtClean="0"/>
              <a:t>Lab Environment Details:</a:t>
            </a:r>
          </a:p>
          <a:p>
            <a:endParaRPr lang="en-US" sz="2400" b="1" dirty="0"/>
          </a:p>
          <a:p>
            <a:r>
              <a:rPr lang="en-US" sz="2400" b="1" dirty="0" smtClean="0"/>
              <a:t>OpenStack Server IP: </a:t>
            </a:r>
            <a:r>
              <a:rPr lang="en-US" sz="2400" dirty="0" smtClean="0"/>
              <a:t>162.209.102.77</a:t>
            </a:r>
          </a:p>
          <a:p>
            <a:r>
              <a:rPr lang="en-US" sz="2400" b="1" dirty="0" smtClean="0"/>
              <a:t>Nagios Server </a:t>
            </a:r>
            <a:r>
              <a:rPr lang="en-US" sz="2400" b="1" dirty="0"/>
              <a:t>IP: </a:t>
            </a:r>
            <a:r>
              <a:rPr lang="en-US" sz="2400" dirty="0" smtClean="0"/>
              <a:t>162.209.99.227</a:t>
            </a:r>
          </a:p>
          <a:p>
            <a:r>
              <a:rPr lang="en-US" sz="2400" b="1" dirty="0" smtClean="0"/>
              <a:t>StackStorm Server IP: </a:t>
            </a:r>
            <a:r>
              <a:rPr lang="en-US" sz="2400" dirty="0" smtClean="0"/>
              <a:t>162.209.126.71</a:t>
            </a:r>
          </a:p>
          <a:p>
            <a:endParaRPr lang="en-US" sz="2400" dirty="0"/>
          </a:p>
          <a:p>
            <a:r>
              <a:rPr lang="en-US" sz="2400" dirty="0" smtClean="0"/>
              <a:t>Username: student01</a:t>
            </a:r>
          </a:p>
          <a:p>
            <a:r>
              <a:rPr lang="en-US" sz="2400" dirty="0"/>
              <a:t>Password: </a:t>
            </a:r>
            <a:r>
              <a:rPr lang="en-US" sz="2400" dirty="0" smtClean="0"/>
              <a:t>Op3n5t4ck</a:t>
            </a:r>
          </a:p>
          <a:p>
            <a:endParaRPr lang="en-US" sz="2400" dirty="0" smtClean="0"/>
          </a:p>
          <a:p>
            <a:pPr algn="r"/>
            <a:r>
              <a:rPr lang="en-US" sz="2400" b="1" dirty="0" smtClean="0"/>
              <a:t>Horizon Credentials:</a:t>
            </a:r>
          </a:p>
          <a:p>
            <a:pPr algn="r"/>
            <a:r>
              <a:rPr lang="en-US" sz="2400" dirty="0" smtClean="0"/>
              <a:t>Username: admin</a:t>
            </a:r>
          </a:p>
          <a:p>
            <a:pPr algn="r"/>
            <a:r>
              <a:rPr lang="en-US" sz="2400" dirty="0" smtClean="0"/>
              <a:t>Password: </a:t>
            </a:r>
            <a:r>
              <a:rPr lang="en-US" sz="2400" dirty="0" err="1" smtClean="0"/>
              <a:t>passwd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24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65430" y="366461"/>
            <a:ext cx="7014247" cy="5993434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TEAM #</a:t>
            </a:r>
            <a:fld id="{5CB4B4FD-AA3A-314B-A89A-276F660D417D}" type="slidenum">
              <a:rPr lang="en-US" sz="2400" b="1" smtClean="0">
                <a:solidFill>
                  <a:schemeClr val="accent6">
                    <a:lumMod val="75000"/>
                  </a:schemeClr>
                </a:solidFill>
              </a:rPr>
              <a:t>24</a:t>
            </a:fld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  <a:p>
            <a:r>
              <a:rPr lang="en-US" sz="2400" b="1" dirty="0" smtClean="0"/>
              <a:t>Lab Environment Details:</a:t>
            </a:r>
          </a:p>
          <a:p>
            <a:endParaRPr lang="en-US" sz="2400" b="1" dirty="0"/>
          </a:p>
          <a:p>
            <a:r>
              <a:rPr lang="en-US" sz="2400" b="1" dirty="0" smtClean="0"/>
              <a:t>OpenStack Server IP: </a:t>
            </a:r>
            <a:r>
              <a:rPr lang="en-US" sz="2400" dirty="0" smtClean="0"/>
              <a:t>162.209.102.86</a:t>
            </a:r>
          </a:p>
          <a:p>
            <a:r>
              <a:rPr lang="en-US" sz="2400" b="1" dirty="0" smtClean="0"/>
              <a:t>Nagios Server </a:t>
            </a:r>
            <a:r>
              <a:rPr lang="en-US" sz="2400" b="1" dirty="0"/>
              <a:t>IP: </a:t>
            </a:r>
            <a:r>
              <a:rPr lang="en-US" sz="2400" dirty="0" smtClean="0"/>
              <a:t>162.209.99.227</a:t>
            </a:r>
          </a:p>
          <a:p>
            <a:r>
              <a:rPr lang="en-US" sz="2400" b="1" dirty="0" smtClean="0"/>
              <a:t>StackStorm Server IP: </a:t>
            </a:r>
            <a:r>
              <a:rPr lang="en-US" sz="2400" dirty="0" smtClean="0"/>
              <a:t>162.209.126.71</a:t>
            </a:r>
          </a:p>
          <a:p>
            <a:endParaRPr lang="en-US" sz="2400" dirty="0"/>
          </a:p>
          <a:p>
            <a:r>
              <a:rPr lang="en-US" sz="2400" dirty="0" smtClean="0"/>
              <a:t>Username: student01</a:t>
            </a:r>
          </a:p>
          <a:p>
            <a:r>
              <a:rPr lang="en-US" sz="2400" dirty="0"/>
              <a:t>Password: </a:t>
            </a:r>
            <a:r>
              <a:rPr lang="en-US" sz="2400" dirty="0" smtClean="0"/>
              <a:t>Op3n5t4ck</a:t>
            </a:r>
          </a:p>
          <a:p>
            <a:endParaRPr lang="en-US" sz="2400" dirty="0" smtClean="0"/>
          </a:p>
          <a:p>
            <a:pPr algn="r"/>
            <a:r>
              <a:rPr lang="en-US" sz="2400" b="1" dirty="0" smtClean="0"/>
              <a:t>Horizon Credentials:</a:t>
            </a:r>
          </a:p>
          <a:p>
            <a:pPr algn="r"/>
            <a:r>
              <a:rPr lang="en-US" sz="2400" dirty="0" smtClean="0"/>
              <a:t>Username: admin</a:t>
            </a:r>
          </a:p>
          <a:p>
            <a:pPr algn="r"/>
            <a:r>
              <a:rPr lang="en-US" sz="2400" dirty="0" smtClean="0"/>
              <a:t>Password: </a:t>
            </a:r>
            <a:r>
              <a:rPr lang="en-US" sz="2400" dirty="0" err="1" smtClean="0"/>
              <a:t>passwd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24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65430" y="366461"/>
            <a:ext cx="7014247" cy="5993434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TEAM #</a:t>
            </a:r>
            <a:fld id="{5CB4B4FD-AA3A-314B-A89A-276F660D417D}" type="slidenum">
              <a:rPr lang="en-US" sz="2400" b="1" smtClean="0">
                <a:solidFill>
                  <a:schemeClr val="accent6">
                    <a:lumMod val="75000"/>
                  </a:schemeClr>
                </a:solidFill>
              </a:rPr>
              <a:t>25</a:t>
            </a:fld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  <a:p>
            <a:r>
              <a:rPr lang="en-US" sz="2400" b="1" dirty="0" smtClean="0"/>
              <a:t>Lab Environment Details:</a:t>
            </a:r>
          </a:p>
          <a:p>
            <a:endParaRPr lang="en-US" sz="2400" b="1" dirty="0"/>
          </a:p>
          <a:p>
            <a:r>
              <a:rPr lang="en-US" sz="2400" b="1" dirty="0" smtClean="0"/>
              <a:t>OpenStack Server IP: </a:t>
            </a:r>
            <a:r>
              <a:rPr lang="en-US" sz="2400" dirty="0" smtClean="0"/>
              <a:t>162.209.99.225</a:t>
            </a:r>
          </a:p>
          <a:p>
            <a:r>
              <a:rPr lang="en-US" sz="2400" b="1" dirty="0" smtClean="0"/>
              <a:t>Nagios Server </a:t>
            </a:r>
            <a:r>
              <a:rPr lang="en-US" sz="2400" b="1" dirty="0"/>
              <a:t>IP: </a:t>
            </a:r>
            <a:r>
              <a:rPr lang="en-US" sz="2400" dirty="0" smtClean="0"/>
              <a:t>162.209.99.227</a:t>
            </a:r>
          </a:p>
          <a:p>
            <a:r>
              <a:rPr lang="en-US" sz="2400" b="1" dirty="0" smtClean="0"/>
              <a:t>StackStorm Server IP: </a:t>
            </a:r>
            <a:r>
              <a:rPr lang="en-US" sz="2400" dirty="0" smtClean="0"/>
              <a:t>162.209.126.71</a:t>
            </a:r>
          </a:p>
          <a:p>
            <a:endParaRPr lang="en-US" sz="2400" dirty="0"/>
          </a:p>
          <a:p>
            <a:r>
              <a:rPr lang="en-US" sz="2400" dirty="0" smtClean="0"/>
              <a:t>Username: student01</a:t>
            </a:r>
          </a:p>
          <a:p>
            <a:r>
              <a:rPr lang="en-US" sz="2400" dirty="0"/>
              <a:t>Password: </a:t>
            </a:r>
            <a:r>
              <a:rPr lang="en-US" sz="2400" dirty="0" smtClean="0"/>
              <a:t>Op3n5t4ck</a:t>
            </a:r>
          </a:p>
          <a:p>
            <a:endParaRPr lang="en-US" sz="2400" dirty="0" smtClean="0"/>
          </a:p>
          <a:p>
            <a:pPr algn="r"/>
            <a:r>
              <a:rPr lang="en-US" sz="2400" b="1" dirty="0" smtClean="0"/>
              <a:t>Horizon Credentials:</a:t>
            </a:r>
          </a:p>
          <a:p>
            <a:pPr algn="r"/>
            <a:r>
              <a:rPr lang="en-US" sz="2400" dirty="0" smtClean="0"/>
              <a:t>Username: admin</a:t>
            </a:r>
          </a:p>
          <a:p>
            <a:pPr algn="r"/>
            <a:r>
              <a:rPr lang="en-US" sz="2400" dirty="0" smtClean="0"/>
              <a:t>Password: </a:t>
            </a:r>
            <a:r>
              <a:rPr lang="en-US" sz="2400" dirty="0" err="1" smtClean="0"/>
              <a:t>passwd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24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65430" y="366461"/>
            <a:ext cx="7014247" cy="5993434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TEAM #</a:t>
            </a:r>
            <a:fld id="{5CB4B4FD-AA3A-314B-A89A-276F660D417D}" type="slidenum">
              <a:rPr lang="en-US" sz="2400" b="1" smtClean="0">
                <a:solidFill>
                  <a:schemeClr val="accent6">
                    <a:lumMod val="75000"/>
                  </a:schemeClr>
                </a:solidFill>
              </a:rPr>
              <a:t>26</a:t>
            </a:fld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  <a:p>
            <a:r>
              <a:rPr lang="en-US" sz="2400" b="1" dirty="0" smtClean="0"/>
              <a:t>Lab Environment Details:</a:t>
            </a:r>
          </a:p>
          <a:p>
            <a:endParaRPr lang="en-US" sz="2400" b="1" dirty="0"/>
          </a:p>
          <a:p>
            <a:r>
              <a:rPr lang="en-US" sz="2400" b="1" dirty="0" smtClean="0"/>
              <a:t>OpenStack Server IP: </a:t>
            </a:r>
            <a:r>
              <a:rPr lang="en-US" sz="2400" dirty="0" smtClean="0"/>
              <a:t>162.242.210.19</a:t>
            </a:r>
          </a:p>
          <a:p>
            <a:r>
              <a:rPr lang="en-US" sz="2400" b="1" dirty="0" smtClean="0"/>
              <a:t>Nagios Server </a:t>
            </a:r>
            <a:r>
              <a:rPr lang="en-US" sz="2400" b="1" dirty="0"/>
              <a:t>IP: </a:t>
            </a:r>
            <a:r>
              <a:rPr lang="en-US" sz="2400" dirty="0" smtClean="0"/>
              <a:t>162.209.99.227</a:t>
            </a:r>
          </a:p>
          <a:p>
            <a:r>
              <a:rPr lang="en-US" sz="2400" b="1" dirty="0" smtClean="0"/>
              <a:t>StackStorm Server IP: </a:t>
            </a:r>
            <a:r>
              <a:rPr lang="en-US" sz="2400" dirty="0" smtClean="0"/>
              <a:t>162.209.126.71</a:t>
            </a:r>
          </a:p>
          <a:p>
            <a:endParaRPr lang="en-US" sz="2400" dirty="0"/>
          </a:p>
          <a:p>
            <a:r>
              <a:rPr lang="en-US" sz="2400" dirty="0" smtClean="0"/>
              <a:t>Username: student01</a:t>
            </a:r>
          </a:p>
          <a:p>
            <a:r>
              <a:rPr lang="en-US" sz="2400" dirty="0"/>
              <a:t>Password: </a:t>
            </a:r>
            <a:r>
              <a:rPr lang="en-US" sz="2400" dirty="0" smtClean="0"/>
              <a:t>Op3n5t4ck</a:t>
            </a:r>
          </a:p>
          <a:p>
            <a:endParaRPr lang="en-US" sz="2400" dirty="0" smtClean="0"/>
          </a:p>
          <a:p>
            <a:pPr algn="r"/>
            <a:r>
              <a:rPr lang="en-US" sz="2400" b="1" dirty="0" smtClean="0"/>
              <a:t>Horizon Credentials:</a:t>
            </a:r>
          </a:p>
          <a:p>
            <a:pPr algn="r"/>
            <a:r>
              <a:rPr lang="en-US" sz="2400" dirty="0" smtClean="0"/>
              <a:t>Username: admin</a:t>
            </a:r>
          </a:p>
          <a:p>
            <a:pPr algn="r"/>
            <a:r>
              <a:rPr lang="en-US" sz="2400" dirty="0" smtClean="0"/>
              <a:t>Password: </a:t>
            </a:r>
            <a:r>
              <a:rPr lang="en-US" sz="2400" dirty="0" err="1" smtClean="0"/>
              <a:t>passwd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24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65430" y="366461"/>
            <a:ext cx="7014247" cy="5993434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TEAM #</a:t>
            </a:r>
            <a:fld id="{5CB4B4FD-AA3A-314B-A89A-276F660D417D}" type="slidenum">
              <a:rPr lang="en-US" sz="2400" b="1" smtClean="0">
                <a:solidFill>
                  <a:schemeClr val="accent6">
                    <a:lumMod val="75000"/>
                  </a:schemeClr>
                </a:solidFill>
              </a:rPr>
              <a:t>27</a:t>
            </a:fld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  <a:p>
            <a:r>
              <a:rPr lang="en-US" sz="2400" b="1" dirty="0" smtClean="0"/>
              <a:t>Lab Environment Details:</a:t>
            </a:r>
          </a:p>
          <a:p>
            <a:endParaRPr lang="en-US" sz="2400" b="1" dirty="0"/>
          </a:p>
          <a:p>
            <a:r>
              <a:rPr lang="en-US" sz="2400" b="1" dirty="0" smtClean="0"/>
              <a:t>OpenStack Server IP: </a:t>
            </a:r>
            <a:r>
              <a:rPr lang="en-US" sz="2400" dirty="0" smtClean="0"/>
              <a:t>162.209.102.95</a:t>
            </a:r>
          </a:p>
          <a:p>
            <a:r>
              <a:rPr lang="en-US" sz="2400" b="1" dirty="0" smtClean="0"/>
              <a:t>Nagios Server </a:t>
            </a:r>
            <a:r>
              <a:rPr lang="en-US" sz="2400" b="1" dirty="0"/>
              <a:t>IP: </a:t>
            </a:r>
            <a:r>
              <a:rPr lang="en-US" sz="2400" dirty="0" smtClean="0"/>
              <a:t>162.209.99.227</a:t>
            </a:r>
          </a:p>
          <a:p>
            <a:r>
              <a:rPr lang="en-US" sz="2400" b="1" dirty="0" smtClean="0"/>
              <a:t>StackStorm Server IP: </a:t>
            </a:r>
            <a:r>
              <a:rPr lang="en-US" sz="2400" dirty="0" smtClean="0"/>
              <a:t>162.209.126.71</a:t>
            </a:r>
          </a:p>
          <a:p>
            <a:endParaRPr lang="en-US" sz="2400" dirty="0"/>
          </a:p>
          <a:p>
            <a:r>
              <a:rPr lang="en-US" sz="2400" dirty="0" smtClean="0"/>
              <a:t>Username: student01</a:t>
            </a:r>
          </a:p>
          <a:p>
            <a:r>
              <a:rPr lang="en-US" sz="2400" dirty="0"/>
              <a:t>Password: </a:t>
            </a:r>
            <a:r>
              <a:rPr lang="en-US" sz="2400" dirty="0" smtClean="0"/>
              <a:t>Op3n5t4ck</a:t>
            </a:r>
          </a:p>
          <a:p>
            <a:endParaRPr lang="en-US" sz="2400" dirty="0" smtClean="0"/>
          </a:p>
          <a:p>
            <a:pPr algn="r"/>
            <a:r>
              <a:rPr lang="en-US" sz="2400" b="1" dirty="0" smtClean="0"/>
              <a:t>Horizon Credentials:</a:t>
            </a:r>
          </a:p>
          <a:p>
            <a:pPr algn="r"/>
            <a:r>
              <a:rPr lang="en-US" sz="2400" dirty="0" smtClean="0"/>
              <a:t>Username: admin</a:t>
            </a:r>
          </a:p>
          <a:p>
            <a:pPr algn="r"/>
            <a:r>
              <a:rPr lang="en-US" sz="2400" dirty="0" smtClean="0"/>
              <a:t>Password: </a:t>
            </a:r>
            <a:r>
              <a:rPr lang="en-US" sz="2400" dirty="0" err="1" smtClean="0"/>
              <a:t>passwd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24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65430" y="366461"/>
            <a:ext cx="7014247" cy="5993434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TEAM #</a:t>
            </a:r>
            <a:fld id="{5CB4B4FD-AA3A-314B-A89A-276F660D417D}" type="slidenum">
              <a:rPr lang="en-US" sz="2400" b="1" smtClean="0">
                <a:solidFill>
                  <a:schemeClr val="accent6">
                    <a:lumMod val="75000"/>
                  </a:schemeClr>
                </a:solidFill>
              </a:rPr>
              <a:t>28</a:t>
            </a:fld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  <a:p>
            <a:r>
              <a:rPr lang="en-US" sz="2400" b="1" dirty="0" smtClean="0"/>
              <a:t>Lab Environment Details:</a:t>
            </a:r>
          </a:p>
          <a:p>
            <a:endParaRPr lang="en-US" sz="2400" b="1" dirty="0"/>
          </a:p>
          <a:p>
            <a:r>
              <a:rPr lang="en-US" sz="2400" b="1" dirty="0" smtClean="0"/>
              <a:t>OpenStack Server IP: </a:t>
            </a:r>
            <a:r>
              <a:rPr lang="en-US" sz="2400" dirty="0" smtClean="0"/>
              <a:t>162.209.102.96</a:t>
            </a:r>
          </a:p>
          <a:p>
            <a:r>
              <a:rPr lang="en-US" sz="2400" b="1" dirty="0" smtClean="0"/>
              <a:t>Nagios Server </a:t>
            </a:r>
            <a:r>
              <a:rPr lang="en-US" sz="2400" b="1" dirty="0"/>
              <a:t>IP: </a:t>
            </a:r>
            <a:r>
              <a:rPr lang="en-US" sz="2400" dirty="0" smtClean="0"/>
              <a:t>162.209.99.227</a:t>
            </a:r>
          </a:p>
          <a:p>
            <a:r>
              <a:rPr lang="en-US" sz="2400" b="1" dirty="0" smtClean="0"/>
              <a:t>StackStorm Server IP: </a:t>
            </a:r>
            <a:r>
              <a:rPr lang="en-US" sz="2400" dirty="0" smtClean="0"/>
              <a:t>162.209.126.71</a:t>
            </a:r>
          </a:p>
          <a:p>
            <a:endParaRPr lang="en-US" sz="2400" dirty="0"/>
          </a:p>
          <a:p>
            <a:r>
              <a:rPr lang="en-US" sz="2400" dirty="0" smtClean="0"/>
              <a:t>Username: student01</a:t>
            </a:r>
          </a:p>
          <a:p>
            <a:r>
              <a:rPr lang="en-US" sz="2400" dirty="0"/>
              <a:t>Password: </a:t>
            </a:r>
            <a:r>
              <a:rPr lang="en-US" sz="2400" dirty="0" smtClean="0"/>
              <a:t>Op3n5t4ck</a:t>
            </a:r>
          </a:p>
          <a:p>
            <a:endParaRPr lang="en-US" sz="2400" dirty="0" smtClean="0"/>
          </a:p>
          <a:p>
            <a:pPr algn="r"/>
            <a:r>
              <a:rPr lang="en-US" sz="2400" b="1" dirty="0" smtClean="0"/>
              <a:t>Horizon Credentials:</a:t>
            </a:r>
          </a:p>
          <a:p>
            <a:pPr algn="r"/>
            <a:r>
              <a:rPr lang="en-US" sz="2400" dirty="0" smtClean="0"/>
              <a:t>Username: admin</a:t>
            </a:r>
          </a:p>
          <a:p>
            <a:pPr algn="r"/>
            <a:r>
              <a:rPr lang="en-US" sz="2400" dirty="0" smtClean="0"/>
              <a:t>Password: </a:t>
            </a:r>
            <a:r>
              <a:rPr lang="en-US" sz="2400" dirty="0" err="1" smtClean="0"/>
              <a:t>passwd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24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65430" y="366461"/>
            <a:ext cx="7014247" cy="5993434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TEAM #</a:t>
            </a:r>
            <a:fld id="{5CB4B4FD-AA3A-314B-A89A-276F660D417D}" type="slidenum">
              <a:rPr lang="en-US" sz="2400" b="1" smtClean="0">
                <a:solidFill>
                  <a:schemeClr val="accent6">
                    <a:lumMod val="75000"/>
                  </a:schemeClr>
                </a:solidFill>
              </a:rPr>
              <a:t>29</a:t>
            </a:fld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  <a:p>
            <a:r>
              <a:rPr lang="en-US" sz="2400" b="1" dirty="0" smtClean="0"/>
              <a:t>Lab Environment Details:</a:t>
            </a:r>
          </a:p>
          <a:p>
            <a:endParaRPr lang="en-US" sz="2400" b="1" dirty="0"/>
          </a:p>
          <a:p>
            <a:r>
              <a:rPr lang="en-US" sz="2400" b="1" dirty="0" smtClean="0"/>
              <a:t>OpenStack Server IP: </a:t>
            </a:r>
            <a:r>
              <a:rPr lang="en-US" sz="2400" dirty="0" smtClean="0"/>
              <a:t>162.209.102.99</a:t>
            </a:r>
          </a:p>
          <a:p>
            <a:r>
              <a:rPr lang="en-US" sz="2400" b="1" dirty="0" smtClean="0"/>
              <a:t>Nagios Server </a:t>
            </a:r>
            <a:r>
              <a:rPr lang="en-US" sz="2400" b="1" dirty="0"/>
              <a:t>IP: </a:t>
            </a:r>
            <a:r>
              <a:rPr lang="en-US" sz="2400" dirty="0" smtClean="0"/>
              <a:t>162.209.99.227</a:t>
            </a:r>
          </a:p>
          <a:p>
            <a:r>
              <a:rPr lang="en-US" sz="2400" b="1" dirty="0" smtClean="0"/>
              <a:t>StackStorm Server IP: </a:t>
            </a:r>
            <a:r>
              <a:rPr lang="en-US" sz="2400" dirty="0" smtClean="0"/>
              <a:t>162.209.126.71</a:t>
            </a:r>
          </a:p>
          <a:p>
            <a:endParaRPr lang="en-US" sz="2400" dirty="0"/>
          </a:p>
          <a:p>
            <a:r>
              <a:rPr lang="en-US" sz="2400" dirty="0" smtClean="0"/>
              <a:t>Username: student01</a:t>
            </a:r>
          </a:p>
          <a:p>
            <a:r>
              <a:rPr lang="en-US" sz="2400" dirty="0"/>
              <a:t>Password: </a:t>
            </a:r>
            <a:r>
              <a:rPr lang="en-US" sz="2400" dirty="0" smtClean="0"/>
              <a:t>Op3n5t4ck</a:t>
            </a:r>
          </a:p>
          <a:p>
            <a:endParaRPr lang="en-US" sz="2400" dirty="0" smtClean="0"/>
          </a:p>
          <a:p>
            <a:pPr algn="r"/>
            <a:r>
              <a:rPr lang="en-US" sz="2400" b="1" dirty="0" smtClean="0"/>
              <a:t>Horizon Credentials:</a:t>
            </a:r>
          </a:p>
          <a:p>
            <a:pPr algn="r"/>
            <a:r>
              <a:rPr lang="en-US" sz="2400" dirty="0" smtClean="0"/>
              <a:t>Username: admin</a:t>
            </a:r>
          </a:p>
          <a:p>
            <a:pPr algn="r"/>
            <a:r>
              <a:rPr lang="en-US" sz="2400" dirty="0" smtClean="0"/>
              <a:t>Password: </a:t>
            </a:r>
            <a:r>
              <a:rPr lang="en-US" sz="2400" dirty="0" err="1" smtClean="0"/>
              <a:t>passwd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24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65430" y="366461"/>
            <a:ext cx="7014247" cy="5558444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TEAM #</a:t>
            </a:r>
            <a:fld id="{5CB4B4FD-AA3A-314B-A89A-276F660D417D}" type="slidenum">
              <a:rPr lang="en-US" sz="2400" b="1" smtClean="0">
                <a:solidFill>
                  <a:schemeClr val="accent6">
                    <a:lumMod val="75000"/>
                  </a:schemeClr>
                </a:solidFill>
              </a:rPr>
              <a:t>3</a:t>
            </a:fld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  <a:p>
            <a:r>
              <a:rPr lang="en-US" sz="2400" b="1" dirty="0" smtClean="0"/>
              <a:t>Lab Environment Details:</a:t>
            </a:r>
          </a:p>
          <a:p>
            <a:endParaRPr lang="en-US" sz="2400" b="1" dirty="0"/>
          </a:p>
          <a:p>
            <a:r>
              <a:rPr lang="en-US" sz="2400" b="1" dirty="0" smtClean="0"/>
              <a:t>OpenStack Server IP: </a:t>
            </a:r>
            <a:r>
              <a:rPr lang="en-US" sz="2400" dirty="0" smtClean="0"/>
              <a:t>162.242.209.195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Username: student01</a:t>
            </a:r>
          </a:p>
          <a:p>
            <a:r>
              <a:rPr lang="en-US" sz="2400" dirty="0"/>
              <a:t>Password: </a:t>
            </a:r>
            <a:r>
              <a:rPr lang="en-US" sz="2400" dirty="0" smtClean="0"/>
              <a:t>Op3n5t4ck</a:t>
            </a:r>
          </a:p>
          <a:p>
            <a:endParaRPr lang="en-US" sz="2400" dirty="0" smtClean="0"/>
          </a:p>
          <a:p>
            <a:pPr algn="r"/>
            <a:r>
              <a:rPr lang="en-US" sz="2400" b="1" dirty="0" smtClean="0"/>
              <a:t>Horizon Credentials:</a:t>
            </a:r>
          </a:p>
          <a:p>
            <a:pPr algn="r"/>
            <a:r>
              <a:rPr lang="en-US" sz="2400" dirty="0" smtClean="0"/>
              <a:t>Username: admin</a:t>
            </a:r>
          </a:p>
          <a:p>
            <a:pPr algn="r"/>
            <a:r>
              <a:rPr lang="en-US" sz="2400" dirty="0" smtClean="0"/>
              <a:t>Password: </a:t>
            </a:r>
            <a:r>
              <a:rPr lang="en-US" sz="2400" dirty="0" err="1" smtClean="0"/>
              <a:t>passwd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24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65430" y="366461"/>
            <a:ext cx="7014247" cy="5993434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TEAM #</a:t>
            </a:r>
            <a:fld id="{5CB4B4FD-AA3A-314B-A89A-276F660D417D}" type="slidenum">
              <a:rPr lang="en-US" sz="2400" b="1" smtClean="0">
                <a:solidFill>
                  <a:schemeClr val="accent6">
                    <a:lumMod val="75000"/>
                  </a:schemeClr>
                </a:solidFill>
              </a:rPr>
              <a:t>30</a:t>
            </a:fld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  <a:p>
            <a:r>
              <a:rPr lang="en-US" sz="2400" b="1" dirty="0" smtClean="0"/>
              <a:t>Lab Environment Details:</a:t>
            </a:r>
          </a:p>
          <a:p>
            <a:endParaRPr lang="en-US" sz="2400" b="1" dirty="0"/>
          </a:p>
          <a:p>
            <a:r>
              <a:rPr lang="en-US" sz="2400" b="1" dirty="0" smtClean="0"/>
              <a:t>OpenStack Server IP: </a:t>
            </a:r>
            <a:r>
              <a:rPr lang="en-US" sz="2400" dirty="0" smtClean="0"/>
              <a:t>162.209.102.104</a:t>
            </a:r>
          </a:p>
          <a:p>
            <a:r>
              <a:rPr lang="en-US" sz="2400" b="1" dirty="0" smtClean="0"/>
              <a:t>Nagios Server </a:t>
            </a:r>
            <a:r>
              <a:rPr lang="en-US" sz="2400" b="1" dirty="0"/>
              <a:t>IP: </a:t>
            </a:r>
            <a:r>
              <a:rPr lang="en-US" sz="2400" dirty="0" smtClean="0"/>
              <a:t>162.209.99.227</a:t>
            </a:r>
          </a:p>
          <a:p>
            <a:r>
              <a:rPr lang="en-US" sz="2400" b="1" dirty="0" smtClean="0"/>
              <a:t>StackStorm Server IP: </a:t>
            </a:r>
            <a:r>
              <a:rPr lang="en-US" sz="2400" dirty="0" smtClean="0"/>
              <a:t>162.209.126.71</a:t>
            </a:r>
          </a:p>
          <a:p>
            <a:endParaRPr lang="en-US" sz="2400" dirty="0"/>
          </a:p>
          <a:p>
            <a:r>
              <a:rPr lang="en-US" sz="2400" dirty="0" smtClean="0"/>
              <a:t>Username: student01</a:t>
            </a:r>
          </a:p>
          <a:p>
            <a:r>
              <a:rPr lang="en-US" sz="2400" dirty="0"/>
              <a:t>Password: </a:t>
            </a:r>
            <a:r>
              <a:rPr lang="en-US" sz="2400" dirty="0" smtClean="0"/>
              <a:t>Op3n5t4ck</a:t>
            </a:r>
          </a:p>
          <a:p>
            <a:endParaRPr lang="en-US" sz="2400" dirty="0" smtClean="0"/>
          </a:p>
          <a:p>
            <a:pPr algn="r"/>
            <a:r>
              <a:rPr lang="en-US" sz="2400" b="1" dirty="0" smtClean="0"/>
              <a:t>Horizon Credentials:</a:t>
            </a:r>
          </a:p>
          <a:p>
            <a:pPr algn="r"/>
            <a:r>
              <a:rPr lang="en-US" sz="2400" dirty="0" smtClean="0"/>
              <a:t>Username: admin</a:t>
            </a:r>
          </a:p>
          <a:p>
            <a:pPr algn="r"/>
            <a:r>
              <a:rPr lang="en-US" sz="2400" dirty="0" smtClean="0"/>
              <a:t>Password: </a:t>
            </a:r>
            <a:r>
              <a:rPr lang="en-US" sz="2400" dirty="0" err="1" smtClean="0"/>
              <a:t>passwd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24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65430" y="366461"/>
            <a:ext cx="7014247" cy="5558444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TEAM #</a:t>
            </a:r>
            <a:fld id="{5CB4B4FD-AA3A-314B-A89A-276F660D417D}" type="slidenum">
              <a:rPr lang="en-US" sz="2400" b="1" smtClean="0">
                <a:solidFill>
                  <a:schemeClr val="accent6">
                    <a:lumMod val="75000"/>
                  </a:schemeClr>
                </a:solidFill>
              </a:rPr>
              <a:t>4</a:t>
            </a:fld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  <a:p>
            <a:r>
              <a:rPr lang="en-US" sz="2400" b="1" dirty="0" smtClean="0"/>
              <a:t>Lab Environment Details:</a:t>
            </a:r>
          </a:p>
          <a:p>
            <a:endParaRPr lang="en-US" sz="2400" b="1" dirty="0"/>
          </a:p>
          <a:p>
            <a:r>
              <a:rPr lang="en-US" sz="2400" b="1" dirty="0" smtClean="0"/>
              <a:t>OpenStack Server IP: </a:t>
            </a:r>
            <a:r>
              <a:rPr lang="en-US" sz="2400" dirty="0" smtClean="0"/>
              <a:t>162.242.210.104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Username: student01</a:t>
            </a:r>
          </a:p>
          <a:p>
            <a:r>
              <a:rPr lang="en-US" sz="2400" dirty="0"/>
              <a:t>Password: </a:t>
            </a:r>
            <a:r>
              <a:rPr lang="en-US" sz="2400" dirty="0" smtClean="0"/>
              <a:t>Op3n5t4ck</a:t>
            </a:r>
          </a:p>
          <a:p>
            <a:endParaRPr lang="en-US" sz="2400" dirty="0" smtClean="0"/>
          </a:p>
          <a:p>
            <a:pPr algn="r"/>
            <a:r>
              <a:rPr lang="en-US" sz="2400" b="1" dirty="0" smtClean="0"/>
              <a:t>Horizon Credentials:</a:t>
            </a:r>
          </a:p>
          <a:p>
            <a:pPr algn="r"/>
            <a:r>
              <a:rPr lang="en-US" sz="2400" dirty="0" smtClean="0"/>
              <a:t>Username: admin</a:t>
            </a:r>
          </a:p>
          <a:p>
            <a:pPr algn="r"/>
            <a:r>
              <a:rPr lang="en-US" sz="2400" dirty="0" smtClean="0"/>
              <a:t>Password: </a:t>
            </a:r>
            <a:r>
              <a:rPr lang="en-US" sz="2400" dirty="0" err="1" smtClean="0"/>
              <a:t>passwd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24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65430" y="366461"/>
            <a:ext cx="7014247" cy="5558444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TEAM #</a:t>
            </a:r>
            <a:fld id="{5CB4B4FD-AA3A-314B-A89A-276F660D417D}" type="slidenum">
              <a:rPr lang="en-US" sz="2400" b="1" smtClean="0">
                <a:solidFill>
                  <a:schemeClr val="accent6">
                    <a:lumMod val="75000"/>
                  </a:schemeClr>
                </a:solidFill>
              </a:rPr>
              <a:t>5</a:t>
            </a:fld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  <a:p>
            <a:r>
              <a:rPr lang="en-US" sz="2400" b="1" dirty="0" smtClean="0"/>
              <a:t>Lab Environment Details:</a:t>
            </a:r>
          </a:p>
          <a:p>
            <a:endParaRPr lang="en-US" sz="2400" b="1" dirty="0"/>
          </a:p>
          <a:p>
            <a:r>
              <a:rPr lang="en-US" sz="2400" b="1" dirty="0" smtClean="0"/>
              <a:t>OpenStack Server IP: </a:t>
            </a:r>
            <a:r>
              <a:rPr lang="en-US" sz="2400" dirty="0" smtClean="0"/>
              <a:t>104.130.17.4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Username: student01</a:t>
            </a:r>
          </a:p>
          <a:p>
            <a:r>
              <a:rPr lang="en-US" sz="2400" dirty="0"/>
              <a:t>Password: </a:t>
            </a:r>
            <a:r>
              <a:rPr lang="en-US" sz="2400" dirty="0" smtClean="0"/>
              <a:t>Op3n5t4ck</a:t>
            </a:r>
          </a:p>
          <a:p>
            <a:endParaRPr lang="en-US" sz="2400" dirty="0" smtClean="0"/>
          </a:p>
          <a:p>
            <a:pPr algn="r"/>
            <a:r>
              <a:rPr lang="en-US" sz="2400" b="1" dirty="0" smtClean="0"/>
              <a:t>Horizon Credentials:</a:t>
            </a:r>
          </a:p>
          <a:p>
            <a:pPr algn="r"/>
            <a:r>
              <a:rPr lang="en-US" sz="2400" dirty="0" smtClean="0"/>
              <a:t>Username: admin</a:t>
            </a:r>
          </a:p>
          <a:p>
            <a:pPr algn="r"/>
            <a:r>
              <a:rPr lang="en-US" sz="2400" dirty="0" smtClean="0"/>
              <a:t>Password: </a:t>
            </a:r>
            <a:r>
              <a:rPr lang="en-US" sz="2400" dirty="0" err="1" smtClean="0"/>
              <a:t>passwd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24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65430" y="366461"/>
            <a:ext cx="7014247" cy="5558444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TEAM #</a:t>
            </a:r>
            <a:fld id="{5CB4B4FD-AA3A-314B-A89A-276F660D417D}" type="slidenum">
              <a:rPr lang="en-US" sz="2400" b="1" smtClean="0">
                <a:solidFill>
                  <a:schemeClr val="accent6">
                    <a:lumMod val="75000"/>
                  </a:schemeClr>
                </a:solidFill>
              </a:rPr>
              <a:t>6</a:t>
            </a:fld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  <a:p>
            <a:r>
              <a:rPr lang="en-US" sz="2400" b="1" dirty="0" smtClean="0"/>
              <a:t>Lab Environment Details:</a:t>
            </a:r>
          </a:p>
          <a:p>
            <a:endParaRPr lang="en-US" sz="2400" b="1" dirty="0"/>
          </a:p>
          <a:p>
            <a:r>
              <a:rPr lang="en-US" sz="2400" b="1" dirty="0" smtClean="0"/>
              <a:t>OpenStack Server IP: </a:t>
            </a:r>
            <a:r>
              <a:rPr lang="en-US" sz="2400" dirty="0" smtClean="0"/>
              <a:t>104.130.17.27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Username: student01</a:t>
            </a:r>
          </a:p>
          <a:p>
            <a:r>
              <a:rPr lang="en-US" sz="2400" dirty="0"/>
              <a:t>Password: </a:t>
            </a:r>
            <a:r>
              <a:rPr lang="en-US" sz="2400" dirty="0" smtClean="0"/>
              <a:t>Op3n5t4ck</a:t>
            </a:r>
          </a:p>
          <a:p>
            <a:endParaRPr lang="en-US" sz="2400" dirty="0" smtClean="0"/>
          </a:p>
          <a:p>
            <a:pPr algn="r"/>
            <a:r>
              <a:rPr lang="en-US" sz="2400" b="1" dirty="0" smtClean="0"/>
              <a:t>Horizon Credentials:</a:t>
            </a:r>
          </a:p>
          <a:p>
            <a:pPr algn="r"/>
            <a:r>
              <a:rPr lang="en-US" sz="2400" dirty="0" smtClean="0"/>
              <a:t>Username: admin</a:t>
            </a:r>
          </a:p>
          <a:p>
            <a:pPr algn="r"/>
            <a:r>
              <a:rPr lang="en-US" sz="2400" dirty="0" smtClean="0"/>
              <a:t>Password: </a:t>
            </a:r>
            <a:r>
              <a:rPr lang="en-US" sz="2400" dirty="0" err="1" smtClean="0"/>
              <a:t>passwd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24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65430" y="366461"/>
            <a:ext cx="7014247" cy="5558444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TEAM #</a:t>
            </a:r>
            <a:fld id="{5CB4B4FD-AA3A-314B-A89A-276F660D417D}" type="slidenum">
              <a:rPr lang="en-US" sz="2400" b="1" smtClean="0">
                <a:solidFill>
                  <a:schemeClr val="accent6">
                    <a:lumMod val="75000"/>
                  </a:schemeClr>
                </a:solidFill>
              </a:rPr>
              <a:t>7</a:t>
            </a:fld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  <a:p>
            <a:r>
              <a:rPr lang="en-US" sz="2400" b="1" dirty="0" smtClean="0"/>
              <a:t>Lab Environment Details:</a:t>
            </a:r>
          </a:p>
          <a:p>
            <a:endParaRPr lang="en-US" sz="2400" b="1" dirty="0"/>
          </a:p>
          <a:p>
            <a:r>
              <a:rPr lang="en-US" sz="2400" b="1" dirty="0" smtClean="0"/>
              <a:t>OpenStack Server IP: </a:t>
            </a:r>
            <a:r>
              <a:rPr lang="en-US" sz="2400" dirty="0" smtClean="0"/>
              <a:t>104.130.17.170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Username: student01</a:t>
            </a:r>
          </a:p>
          <a:p>
            <a:r>
              <a:rPr lang="en-US" sz="2400" dirty="0"/>
              <a:t>Password: </a:t>
            </a:r>
            <a:r>
              <a:rPr lang="en-US" sz="2400" dirty="0" smtClean="0"/>
              <a:t>Op3n5t4ck</a:t>
            </a:r>
          </a:p>
          <a:p>
            <a:endParaRPr lang="en-US" sz="2400" dirty="0" smtClean="0"/>
          </a:p>
          <a:p>
            <a:pPr algn="r"/>
            <a:r>
              <a:rPr lang="en-US" sz="2400" b="1" dirty="0" smtClean="0"/>
              <a:t>Horizon Credentials:</a:t>
            </a:r>
          </a:p>
          <a:p>
            <a:pPr algn="r"/>
            <a:r>
              <a:rPr lang="en-US" sz="2400" dirty="0" smtClean="0"/>
              <a:t>Username: admin</a:t>
            </a:r>
          </a:p>
          <a:p>
            <a:pPr algn="r"/>
            <a:r>
              <a:rPr lang="en-US" sz="2400" dirty="0" smtClean="0"/>
              <a:t>Password: </a:t>
            </a:r>
            <a:r>
              <a:rPr lang="en-US" sz="2400" dirty="0" err="1" smtClean="0"/>
              <a:t>passwd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24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65430" y="366461"/>
            <a:ext cx="7014247" cy="5558444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TEAM #</a:t>
            </a:r>
            <a:fld id="{5CB4B4FD-AA3A-314B-A89A-276F660D417D}" type="slidenum">
              <a:rPr lang="en-US" sz="2400" b="1" smtClean="0">
                <a:solidFill>
                  <a:schemeClr val="accent6">
                    <a:lumMod val="75000"/>
                  </a:schemeClr>
                </a:solidFill>
              </a:rPr>
              <a:t>8</a:t>
            </a:fld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  <a:p>
            <a:r>
              <a:rPr lang="en-US" sz="2400" b="1" dirty="0" smtClean="0"/>
              <a:t>Lab Environment Details:</a:t>
            </a:r>
          </a:p>
          <a:p>
            <a:endParaRPr lang="en-US" sz="2400" b="1" dirty="0"/>
          </a:p>
          <a:p>
            <a:r>
              <a:rPr lang="en-US" sz="2400" b="1" dirty="0" smtClean="0"/>
              <a:t>OpenStack Server IP: </a:t>
            </a:r>
            <a:r>
              <a:rPr lang="en-US" sz="2400" dirty="0" smtClean="0"/>
              <a:t>162.242.210.202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Username: student01</a:t>
            </a:r>
          </a:p>
          <a:p>
            <a:r>
              <a:rPr lang="en-US" sz="2400" dirty="0"/>
              <a:t>Password: </a:t>
            </a:r>
            <a:r>
              <a:rPr lang="en-US" sz="2400" dirty="0" smtClean="0"/>
              <a:t>Op3n5t4ck</a:t>
            </a:r>
          </a:p>
          <a:p>
            <a:endParaRPr lang="en-US" sz="2400" dirty="0" smtClean="0"/>
          </a:p>
          <a:p>
            <a:pPr algn="r"/>
            <a:r>
              <a:rPr lang="en-US" sz="2400" b="1" dirty="0" smtClean="0"/>
              <a:t>Horizon Credentials:</a:t>
            </a:r>
          </a:p>
          <a:p>
            <a:pPr algn="r"/>
            <a:r>
              <a:rPr lang="en-US" sz="2400" dirty="0" smtClean="0"/>
              <a:t>Username: admin</a:t>
            </a:r>
          </a:p>
          <a:p>
            <a:pPr algn="r"/>
            <a:r>
              <a:rPr lang="en-US" sz="2400" dirty="0" smtClean="0"/>
              <a:t>Password: </a:t>
            </a:r>
            <a:r>
              <a:rPr lang="en-US" sz="2400" dirty="0" err="1" smtClean="0"/>
              <a:t>passwd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24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65430" y="366461"/>
            <a:ext cx="7014247" cy="5558444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TEAM #</a:t>
            </a:r>
            <a:fld id="{5CB4B4FD-AA3A-314B-A89A-276F660D417D}" type="slidenum">
              <a:rPr lang="en-US" sz="2400" b="1" smtClean="0">
                <a:solidFill>
                  <a:schemeClr val="accent6">
                    <a:lumMod val="75000"/>
                  </a:schemeClr>
                </a:solidFill>
              </a:rPr>
              <a:t>9</a:t>
            </a:fld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  <a:p>
            <a:r>
              <a:rPr lang="en-US" sz="2400" b="1" dirty="0" smtClean="0"/>
              <a:t>Lab Environment Details:</a:t>
            </a:r>
          </a:p>
          <a:p>
            <a:endParaRPr lang="en-US" sz="2400" b="1" dirty="0"/>
          </a:p>
          <a:p>
            <a:r>
              <a:rPr lang="en-US" sz="2400" b="1" dirty="0" smtClean="0"/>
              <a:t>OpenStack Server IP: </a:t>
            </a:r>
            <a:r>
              <a:rPr lang="en-US" sz="2400" dirty="0" smtClean="0"/>
              <a:t>104.130.17.172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Username: student01</a:t>
            </a:r>
          </a:p>
          <a:p>
            <a:r>
              <a:rPr lang="en-US" sz="2400" dirty="0"/>
              <a:t>Password: </a:t>
            </a:r>
            <a:r>
              <a:rPr lang="en-US" sz="2400" dirty="0" smtClean="0"/>
              <a:t>Op3n5t4ck</a:t>
            </a:r>
          </a:p>
          <a:p>
            <a:endParaRPr lang="en-US" sz="2400" dirty="0" smtClean="0"/>
          </a:p>
          <a:p>
            <a:pPr algn="r"/>
            <a:r>
              <a:rPr lang="en-US" sz="2400" b="1" dirty="0" smtClean="0"/>
              <a:t>Horizon Credentials:</a:t>
            </a:r>
          </a:p>
          <a:p>
            <a:pPr algn="r"/>
            <a:r>
              <a:rPr lang="en-US" sz="2400" dirty="0" smtClean="0"/>
              <a:t>Username: admin</a:t>
            </a:r>
          </a:p>
          <a:p>
            <a:pPr algn="r"/>
            <a:r>
              <a:rPr lang="en-US" sz="2400" dirty="0" smtClean="0"/>
              <a:t>Password: </a:t>
            </a:r>
            <a:r>
              <a:rPr lang="en-US" sz="2400" dirty="0" err="1" smtClean="0"/>
              <a:t>passwd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24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ial-Rackspace-Presentation-Template">
  <a:themeElements>
    <a:clrScheme name="Rackspace-1 2">
      <a:dk1>
        <a:srgbClr val="333333"/>
      </a:dk1>
      <a:lt1>
        <a:sysClr val="window" lastClr="FFFFFF"/>
      </a:lt1>
      <a:dk2>
        <a:srgbClr val="555555"/>
      </a:dk2>
      <a:lt2>
        <a:srgbClr val="FFFFFF"/>
      </a:lt2>
      <a:accent1>
        <a:srgbClr val="C40022"/>
      </a:accent1>
      <a:accent2>
        <a:srgbClr val="920000"/>
      </a:accent2>
      <a:accent3>
        <a:srgbClr val="600000"/>
      </a:accent3>
      <a:accent4>
        <a:srgbClr val="78C846"/>
      </a:accent4>
      <a:accent5>
        <a:srgbClr val="00C8D7"/>
      </a:accent5>
      <a:accent6>
        <a:srgbClr val="FFA046"/>
      </a:accent6>
      <a:hlink>
        <a:srgbClr val="060606"/>
      </a:hlink>
      <a:folHlink>
        <a:srgbClr val="060606"/>
      </a:folHlink>
    </a:clrScheme>
    <a:fontScheme name="Rackspa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65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rtlCol="0">
        <a:spAutoFit/>
      </a:bodyPr>
      <a:lstStyle>
        <a:defPPr>
          <a:spcAft>
            <a:spcPts val="1800"/>
          </a:spcAft>
          <a:defRPr dirty="0" err="1" smtClean="0"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Official-Rackspace-Presentation-Template</Template>
  <TotalTime>10851</TotalTime>
  <Words>910</Words>
  <Application>Microsoft Macintosh PowerPoint</Application>
  <PresentationFormat>Custom</PresentationFormat>
  <Paragraphs>400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Official-Rackspace-Presentation-Template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Fleishman-Hillard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BBW</dc:creator>
  <cp:lastModifiedBy>Walter Bentley</cp:lastModifiedBy>
  <cp:revision>268</cp:revision>
  <cp:lastPrinted>2016-09-29T02:24:48Z</cp:lastPrinted>
  <dcterms:created xsi:type="dcterms:W3CDTF">2013-10-30T18:58:57Z</dcterms:created>
  <dcterms:modified xsi:type="dcterms:W3CDTF">2016-09-29T02:24:51Z</dcterms:modified>
</cp:coreProperties>
</file>