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4"/>
  </p:sldMasterIdLst>
  <p:notesMasterIdLst>
    <p:notesMasterId r:id="rId6"/>
  </p:notesMasterIdLst>
  <p:handoutMasterIdLst>
    <p:handoutMasterId r:id="rId7"/>
  </p:handoutMasterIdLst>
  <p:sldIdLst>
    <p:sldId id="424" r:id="rId5"/>
  </p:sldIdLst>
  <p:sldSz cx="12188825" cy="6858000"/>
  <p:notesSz cx="6985000" cy="9283700"/>
  <p:defaultTextStyle>
    <a:defPPr>
      <a:defRPr lang="en-US"/>
    </a:defPPr>
    <a:lvl1pPr marL="0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608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5216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2822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30430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8038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5646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3253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60861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pos="239" userDrawn="1">
          <p15:clr>
            <a:srgbClr val="A4A3A4"/>
          </p15:clr>
        </p15:guide>
        <p15:guide id="8" orient="horz" pos="864">
          <p15:clr>
            <a:srgbClr val="A4A3A4"/>
          </p15:clr>
        </p15:guide>
        <p15:guide id="9" orient="horz" pos="4189">
          <p15:clr>
            <a:srgbClr val="A4A3A4"/>
          </p15:clr>
        </p15:guide>
        <p15:guide id="10" pos="74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ker, Robert" initials="ER" lastIdx="1" clrIdx="0">
    <p:extLst/>
  </p:cmAuthor>
  <p:cmAuthor id="2" name="Esker, Robert" initials="ER [2]" lastIdx="1" clrIdx="1">
    <p:extLst/>
  </p:cmAuthor>
  <p:cmAuthor id="3" name="Esker, Robert" initials="ER [3]" lastIdx="1" clrIdx="2">
    <p:extLst/>
  </p:cmAuthor>
  <p:cmAuthor id="4" name="Andres, Samantha" initials="AS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6FF"/>
    <a:srgbClr val="FF0066"/>
    <a:srgbClr val="324715"/>
    <a:srgbClr val="9EA2A2"/>
    <a:srgbClr val="FFFFFF"/>
    <a:srgbClr val="2999FF"/>
    <a:srgbClr val="80B737"/>
    <a:srgbClr val="8DC63F"/>
    <a:srgbClr val="0D0D0D"/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8941FB-5E7C-4B0C-B9B9-20B9B84CC24B}" v="144" dt="2017-10-31T21:09:50.347"/>
    <p1510:client id="{6E3D48D7-8816-4427-BDAF-24EA9BC4BCEC}" v="132" dt="2017-10-31T21:11:08.313"/>
    <p1510:client id="{ACC14989-A056-4005-914F-35D473383E9C}" v="59" dt="2017-10-31T21:27:21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4"/>
    <p:restoredTop sz="94629"/>
  </p:normalViewPr>
  <p:slideViewPr>
    <p:cSldViewPr>
      <p:cViewPr varScale="1">
        <p:scale>
          <a:sx n="141" d="100"/>
          <a:sy n="141" d="100"/>
        </p:scale>
        <p:origin x="520" y="184"/>
      </p:cViewPr>
      <p:guideLst>
        <p:guide orient="horz" pos="4080"/>
        <p:guide pos="239"/>
        <p:guide orient="horz" pos="864"/>
        <p:guide orient="horz" pos="4189"/>
        <p:guide pos="74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74" Type="http://schemas.microsoft.com/office/2016/11/relationships/changesInfo" Target="changesInfos/changesInfo1.xml"/><Relationship Id="rId75" Type="http://schemas.microsoft.com/office/2015/10/relationships/revisionInfo" Target="revisionInfo.xml"/><Relationship Id="rId1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, Samantha" userId="d6b023d0-2635-4793-b8ce-8d334cfcf10b" providerId="ADAL" clId="{D17769D0-B06D-43B0-B4F7-BA18225F4943}"/>
    <pc:docChg chg="undo custSel addSld delSld modSld sldOrd">
      <pc:chgData name="Andres, Samantha" userId="d6b023d0-2635-4793-b8ce-8d334cfcf10b" providerId="ADAL" clId="{D17769D0-B06D-43B0-B4F7-BA18225F4943}" dt="2017-10-25T21:01:10.844" v="4142" actId="1076"/>
      <pc:docMkLst>
        <pc:docMk/>
      </pc:docMkLst>
      <pc:sldChg chg="modSp">
        <pc:chgData name="Andres, Samantha" userId="d6b023d0-2635-4793-b8ce-8d334cfcf10b" providerId="ADAL" clId="{D17769D0-B06D-43B0-B4F7-BA18225F4943}" dt="2017-10-24T22:11:16.114" v="1737" actId="20577"/>
        <pc:sldMkLst>
          <pc:docMk/>
          <pc:sldMk cId="1122024442" sldId="309"/>
        </pc:sldMkLst>
        <pc:spChg chg="mod">
          <ac:chgData name="Andres, Samantha" userId="d6b023d0-2635-4793-b8ce-8d334cfcf10b" providerId="ADAL" clId="{D17769D0-B06D-43B0-B4F7-BA18225F4943}" dt="2017-10-24T22:11:16.114" v="1737" actId="20577"/>
          <ac:spMkLst>
            <pc:docMk/>
            <pc:sldMk cId="1122024442" sldId="309"/>
            <ac:spMk id="7" creationId="{00000000-0000-0000-0000-000000000000}"/>
          </ac:spMkLst>
        </pc:spChg>
      </pc:sldChg>
      <pc:sldChg chg="modSp">
        <pc:chgData name="Andres, Samantha" userId="d6b023d0-2635-4793-b8ce-8d334cfcf10b" providerId="ADAL" clId="{D17769D0-B06D-43B0-B4F7-BA18225F4943}" dt="2017-10-25T19:27:00.638" v="2903" actId="20577"/>
        <pc:sldMkLst>
          <pc:docMk/>
          <pc:sldMk cId="1111955562" sldId="310"/>
        </pc:sldMkLst>
        <pc:spChg chg="mod">
          <ac:chgData name="Andres, Samantha" userId="d6b023d0-2635-4793-b8ce-8d334cfcf10b" providerId="ADAL" clId="{D17769D0-B06D-43B0-B4F7-BA18225F4943}" dt="2017-10-25T19:27:00.638" v="2903" actId="20577"/>
          <ac:spMkLst>
            <pc:docMk/>
            <pc:sldMk cId="1111955562" sldId="310"/>
            <ac:spMk id="3" creationId="{00000000-0000-0000-0000-000000000000}"/>
          </ac:spMkLst>
        </pc:spChg>
      </pc:sldChg>
      <pc:sldChg chg="modSp">
        <pc:chgData name="Andres, Samantha" userId="d6b023d0-2635-4793-b8ce-8d334cfcf10b" providerId="ADAL" clId="{D17769D0-B06D-43B0-B4F7-BA18225F4943}" dt="2017-10-25T19:48:38.191" v="3260" actId="20577"/>
        <pc:sldMkLst>
          <pc:docMk/>
          <pc:sldMk cId="115302026" sldId="319"/>
        </pc:sldMkLst>
        <pc:spChg chg="mod">
          <ac:chgData name="Andres, Samantha" userId="d6b023d0-2635-4793-b8ce-8d334cfcf10b" providerId="ADAL" clId="{D17769D0-B06D-43B0-B4F7-BA18225F4943}" dt="2017-10-25T19:48:38.191" v="3260" actId="20577"/>
          <ac:spMkLst>
            <pc:docMk/>
            <pc:sldMk cId="115302026" sldId="319"/>
            <ac:spMk id="7" creationId="{00000000-0000-0000-0000-000000000000}"/>
          </ac:spMkLst>
        </pc:spChg>
      </pc:sldChg>
      <pc:sldChg chg="modSp">
        <pc:chgData name="Andres, Samantha" userId="d6b023d0-2635-4793-b8ce-8d334cfcf10b" providerId="ADAL" clId="{D17769D0-B06D-43B0-B4F7-BA18225F4943}" dt="2017-10-25T19:40:32.264" v="2924" actId="20577"/>
        <pc:sldMkLst>
          <pc:docMk/>
          <pc:sldMk cId="3126096426" sldId="322"/>
        </pc:sldMkLst>
        <pc:spChg chg="mod">
          <ac:chgData name="Andres, Samantha" userId="d6b023d0-2635-4793-b8ce-8d334cfcf10b" providerId="ADAL" clId="{D17769D0-B06D-43B0-B4F7-BA18225F4943}" dt="2017-10-25T19:40:32.264" v="2924" actId="20577"/>
          <ac:spMkLst>
            <pc:docMk/>
            <pc:sldMk cId="3126096426" sldId="322"/>
            <ac:spMk id="2" creationId="{00000000-0000-0000-0000-000000000000}"/>
          </ac:spMkLst>
        </pc:spChg>
      </pc:sldChg>
      <pc:sldChg chg="modSp">
        <pc:chgData name="Andres, Samantha" userId="d6b023d0-2635-4793-b8ce-8d334cfcf10b" providerId="ADAL" clId="{D17769D0-B06D-43B0-B4F7-BA18225F4943}" dt="2017-10-18T22:07:25.023" v="1435" actId="20577"/>
        <pc:sldMkLst>
          <pc:docMk/>
          <pc:sldMk cId="81646731" sldId="323"/>
        </pc:sldMkLst>
        <pc:spChg chg="mod">
          <ac:chgData name="Andres, Samantha" userId="d6b023d0-2635-4793-b8ce-8d334cfcf10b" providerId="ADAL" clId="{D17769D0-B06D-43B0-B4F7-BA18225F4943}" dt="2017-10-18T22:07:25.023" v="1435" actId="20577"/>
          <ac:spMkLst>
            <pc:docMk/>
            <pc:sldMk cId="81646731" sldId="323"/>
            <ac:spMk id="3" creationId="{00000000-0000-0000-0000-000000000000}"/>
          </ac:spMkLst>
        </pc:spChg>
      </pc:sldChg>
      <pc:sldChg chg="modSp">
        <pc:chgData name="Andres, Samantha" userId="d6b023d0-2635-4793-b8ce-8d334cfcf10b" providerId="ADAL" clId="{D17769D0-B06D-43B0-B4F7-BA18225F4943}" dt="2017-10-25T20:30:21.087" v="4080" actId="20577"/>
        <pc:sldMkLst>
          <pc:docMk/>
          <pc:sldMk cId="3501783075" sldId="329"/>
        </pc:sldMkLst>
        <pc:spChg chg="mod">
          <ac:chgData name="Andres, Samantha" userId="d6b023d0-2635-4793-b8ce-8d334cfcf10b" providerId="ADAL" clId="{D17769D0-B06D-43B0-B4F7-BA18225F4943}" dt="2017-10-25T20:30:21.087" v="4080" actId="20577"/>
          <ac:spMkLst>
            <pc:docMk/>
            <pc:sldMk cId="3501783075" sldId="329"/>
            <ac:spMk id="3" creationId="{00000000-0000-0000-0000-000000000000}"/>
          </ac:spMkLst>
        </pc:spChg>
      </pc:sldChg>
      <pc:sldChg chg="modSp">
        <pc:chgData name="Andres, Samantha" userId="d6b023d0-2635-4793-b8ce-8d334cfcf10b" providerId="ADAL" clId="{D17769D0-B06D-43B0-B4F7-BA18225F4943}" dt="2017-10-24T19:40:06.567" v="1556" actId="20577"/>
        <pc:sldMkLst>
          <pc:docMk/>
          <pc:sldMk cId="663509907" sldId="334"/>
        </pc:sldMkLst>
        <pc:spChg chg="mod">
          <ac:chgData name="Andres, Samantha" userId="d6b023d0-2635-4793-b8ce-8d334cfcf10b" providerId="ADAL" clId="{D17769D0-B06D-43B0-B4F7-BA18225F4943}" dt="2017-10-24T19:40:06.567" v="1556" actId="20577"/>
          <ac:spMkLst>
            <pc:docMk/>
            <pc:sldMk cId="663509907" sldId="334"/>
            <ac:spMk id="8" creationId="{00000000-0000-0000-0000-000000000000}"/>
          </ac:spMkLst>
        </pc:spChg>
      </pc:sldChg>
      <pc:sldChg chg="addSp delSp modSp">
        <pc:chgData name="Andres, Samantha" userId="d6b023d0-2635-4793-b8ce-8d334cfcf10b" providerId="ADAL" clId="{D17769D0-B06D-43B0-B4F7-BA18225F4943}" dt="2017-10-18T19:43:18.774" v="647" actId="20577"/>
        <pc:sldMkLst>
          <pc:docMk/>
          <pc:sldMk cId="1531338293" sldId="337"/>
        </pc:sldMkLst>
        <pc:spChg chg="mod">
          <ac:chgData name="Andres, Samantha" userId="d6b023d0-2635-4793-b8ce-8d334cfcf10b" providerId="ADAL" clId="{D17769D0-B06D-43B0-B4F7-BA18225F4943}" dt="2017-10-18T19:43:00.397" v="599" actId="1076"/>
          <ac:spMkLst>
            <pc:docMk/>
            <pc:sldMk cId="1531338293" sldId="337"/>
            <ac:spMk id="2" creationId="{00000000-0000-0000-0000-000000000000}"/>
          </ac:spMkLst>
        </pc:spChg>
        <pc:spChg chg="mod">
          <ac:chgData name="Andres, Samantha" userId="d6b023d0-2635-4793-b8ce-8d334cfcf10b" providerId="ADAL" clId="{D17769D0-B06D-43B0-B4F7-BA18225F4943}" dt="2017-10-18T19:43:18.774" v="647" actId="20577"/>
          <ac:spMkLst>
            <pc:docMk/>
            <pc:sldMk cId="1531338293" sldId="337"/>
            <ac:spMk id="5" creationId="{00000000-0000-0000-0000-000000000000}"/>
          </ac:spMkLst>
        </pc:spChg>
        <pc:picChg chg="add mod">
          <ac:chgData name="Andres, Samantha" userId="d6b023d0-2635-4793-b8ce-8d334cfcf10b" providerId="ADAL" clId="{D17769D0-B06D-43B0-B4F7-BA18225F4943}" dt="2017-10-18T19:42:59.864" v="598" actId="1076"/>
          <ac:picMkLst>
            <pc:docMk/>
            <pc:sldMk cId="1531338293" sldId="337"/>
            <ac:picMk id="4" creationId="{CD84F991-6186-4560-A314-F3EAC6397715}"/>
          </ac:picMkLst>
        </pc:picChg>
        <pc:picChg chg="del">
          <ac:chgData name="Andres, Samantha" userId="d6b023d0-2635-4793-b8ce-8d334cfcf10b" providerId="ADAL" clId="{D17769D0-B06D-43B0-B4F7-BA18225F4943}" dt="2017-10-18T19:42:52.672" v="595" actId="478"/>
          <ac:picMkLst>
            <pc:docMk/>
            <pc:sldMk cId="1531338293" sldId="337"/>
            <ac:picMk id="14" creationId="{0B3BA078-592A-424A-8111-B31C1A32291C}"/>
          </ac:picMkLst>
        </pc:picChg>
      </pc:sldChg>
      <pc:sldChg chg="addSp delSp modSp">
        <pc:chgData name="Andres, Samantha" userId="d6b023d0-2635-4793-b8ce-8d334cfcf10b" providerId="ADAL" clId="{D17769D0-B06D-43B0-B4F7-BA18225F4943}" dt="2017-10-24T22:11:03.910" v="1733" actId="1076"/>
        <pc:sldMkLst>
          <pc:docMk/>
          <pc:sldMk cId="4268059454" sldId="338"/>
        </pc:sldMkLst>
        <pc:picChg chg="del">
          <ac:chgData name="Andres, Samantha" userId="d6b023d0-2635-4793-b8ce-8d334cfcf10b" providerId="ADAL" clId="{D17769D0-B06D-43B0-B4F7-BA18225F4943}" dt="2017-10-24T22:10:59.561" v="1730" actId="478"/>
          <ac:picMkLst>
            <pc:docMk/>
            <pc:sldMk cId="4268059454" sldId="338"/>
            <ac:picMk id="4" creationId="{5DC0268C-F6E2-4E9E-847A-276EDE3993A6}"/>
          </ac:picMkLst>
        </pc:picChg>
        <pc:picChg chg="add mod">
          <ac:chgData name="Andres, Samantha" userId="d6b023d0-2635-4793-b8ce-8d334cfcf10b" providerId="ADAL" clId="{D17769D0-B06D-43B0-B4F7-BA18225F4943}" dt="2017-10-24T22:11:03.910" v="1733" actId="1076"/>
          <ac:picMkLst>
            <pc:docMk/>
            <pc:sldMk cId="4268059454" sldId="338"/>
            <ac:picMk id="8" creationId="{FD7FDC4E-99CE-48E0-A0A6-1561D277DDFA}"/>
          </ac:picMkLst>
        </pc:picChg>
      </pc:sldChg>
      <pc:sldChg chg="modSp">
        <pc:chgData name="Andres, Samantha" userId="d6b023d0-2635-4793-b8ce-8d334cfcf10b" providerId="ADAL" clId="{D17769D0-B06D-43B0-B4F7-BA18225F4943}" dt="2017-10-25T19:53:59.513" v="3680" actId="14734"/>
        <pc:sldMkLst>
          <pc:docMk/>
          <pc:sldMk cId="3924644581" sldId="340"/>
        </pc:sldMkLst>
        <pc:graphicFrameChg chg="modGraphic">
          <ac:chgData name="Andres, Samantha" userId="d6b023d0-2635-4793-b8ce-8d334cfcf10b" providerId="ADAL" clId="{D17769D0-B06D-43B0-B4F7-BA18225F4943}" dt="2017-10-25T19:53:59.513" v="3680" actId="14734"/>
          <ac:graphicFrameMkLst>
            <pc:docMk/>
            <pc:sldMk cId="3924644581" sldId="340"/>
            <ac:graphicFrameMk id="10" creationId="{00000000-0000-0000-0000-000000000000}"/>
          </ac:graphicFrameMkLst>
        </pc:graphicFrameChg>
        <pc:graphicFrameChg chg="mod">
          <ac:chgData name="Andres, Samantha" userId="d6b023d0-2635-4793-b8ce-8d334cfcf10b" providerId="ADAL" clId="{D17769D0-B06D-43B0-B4F7-BA18225F4943}" dt="2017-10-18T21:35:33.397" v="1416" actId="1076"/>
          <ac:graphicFrameMkLst>
            <pc:docMk/>
            <pc:sldMk cId="3924644581" sldId="340"/>
            <ac:graphicFrameMk id="12" creationId="{96D5CD64-E5F2-2242-9675-7C2761C82614}"/>
          </ac:graphicFrameMkLst>
        </pc:graphicFrameChg>
      </pc:sldChg>
      <pc:sldChg chg="modSp">
        <pc:chgData name="Andres, Samantha" userId="d6b023d0-2635-4793-b8ce-8d334cfcf10b" providerId="ADAL" clId="{D17769D0-B06D-43B0-B4F7-BA18225F4943}" dt="2017-10-25T19:48:03.757" v="3258" actId="20577"/>
        <pc:sldMkLst>
          <pc:docMk/>
          <pc:sldMk cId="3574930006" sldId="343"/>
        </pc:sldMkLst>
        <pc:spChg chg="mod">
          <ac:chgData name="Andres, Samantha" userId="d6b023d0-2635-4793-b8ce-8d334cfcf10b" providerId="ADAL" clId="{D17769D0-B06D-43B0-B4F7-BA18225F4943}" dt="2017-10-25T19:47:14.231" v="3134" actId="20577"/>
          <ac:spMkLst>
            <pc:docMk/>
            <pc:sldMk cId="3574930006" sldId="343"/>
            <ac:spMk id="3" creationId="{00000000-0000-0000-0000-000000000000}"/>
          </ac:spMkLst>
        </pc:spChg>
        <pc:spChg chg="mod">
          <ac:chgData name="Andres, Samantha" userId="d6b023d0-2635-4793-b8ce-8d334cfcf10b" providerId="ADAL" clId="{D17769D0-B06D-43B0-B4F7-BA18225F4943}" dt="2017-10-25T19:48:03.757" v="3258" actId="20577"/>
          <ac:spMkLst>
            <pc:docMk/>
            <pc:sldMk cId="3574930006" sldId="343"/>
            <ac:spMk id="4" creationId="{F0DE81F0-6C3E-4F92-9406-9E2C247B5DCB}"/>
          </ac:spMkLst>
        </pc:spChg>
        <pc:spChg chg="mod">
          <ac:chgData name="Andres, Samantha" userId="d6b023d0-2635-4793-b8ce-8d334cfcf10b" providerId="ADAL" clId="{D17769D0-B06D-43B0-B4F7-BA18225F4943}" dt="2017-10-25T19:47:56.254" v="3257" actId="20577"/>
          <ac:spMkLst>
            <pc:docMk/>
            <pc:sldMk cId="3574930006" sldId="343"/>
            <ac:spMk id="10" creationId="{5C9FCD8A-D0A6-4070-80E8-9BE6A2207680}"/>
          </ac:spMkLst>
        </pc:spChg>
      </pc:sldChg>
      <pc:sldChg chg="modSp">
        <pc:chgData name="Andres, Samantha" userId="d6b023d0-2635-4793-b8ce-8d334cfcf10b" providerId="ADAL" clId="{D17769D0-B06D-43B0-B4F7-BA18225F4943}" dt="2017-10-25T20:39:27.581" v="4133" actId="20577"/>
        <pc:sldMkLst>
          <pc:docMk/>
          <pc:sldMk cId="420561898" sldId="368"/>
        </pc:sldMkLst>
        <pc:graphicFrameChg chg="mod modGraphic">
          <ac:chgData name="Andres, Samantha" userId="d6b023d0-2635-4793-b8ce-8d334cfcf10b" providerId="ADAL" clId="{D17769D0-B06D-43B0-B4F7-BA18225F4943}" dt="2017-10-25T20:39:27.581" v="4133" actId="20577"/>
          <ac:graphicFrameMkLst>
            <pc:docMk/>
            <pc:sldMk cId="420561898" sldId="368"/>
            <ac:graphicFrameMk id="9" creationId="{00000000-0000-0000-0000-000000000000}"/>
          </ac:graphicFrameMkLst>
        </pc:graphicFrameChg>
      </pc:sldChg>
      <pc:sldChg chg="modSp">
        <pc:chgData name="Andres, Samantha" userId="d6b023d0-2635-4793-b8ce-8d334cfcf10b" providerId="ADAL" clId="{D17769D0-B06D-43B0-B4F7-BA18225F4943}" dt="2017-10-25T19:49:09.166" v="3269" actId="20577"/>
        <pc:sldMkLst>
          <pc:docMk/>
          <pc:sldMk cId="3665794647" sldId="369"/>
        </pc:sldMkLst>
        <pc:graphicFrameChg chg="mod modGraphic">
          <ac:chgData name="Andres, Samantha" userId="d6b023d0-2635-4793-b8ce-8d334cfcf10b" providerId="ADAL" clId="{D17769D0-B06D-43B0-B4F7-BA18225F4943}" dt="2017-10-25T19:49:09.166" v="3269" actId="20577"/>
          <ac:graphicFrameMkLst>
            <pc:docMk/>
            <pc:sldMk cId="3665794647" sldId="369"/>
            <ac:graphicFrameMk id="8" creationId="{A2D3B1BF-EEC5-410D-8986-E3A5139E315E}"/>
          </ac:graphicFrameMkLst>
        </pc:graphicFrameChg>
      </pc:sldChg>
      <pc:sldChg chg="del">
        <pc:chgData name="Andres, Samantha" userId="d6b023d0-2635-4793-b8ce-8d334cfcf10b" providerId="ADAL" clId="{D17769D0-B06D-43B0-B4F7-BA18225F4943}" dt="2017-10-24T22:11:44.031" v="1738" actId="2696"/>
        <pc:sldMkLst>
          <pc:docMk/>
          <pc:sldMk cId="931262349" sldId="376"/>
        </pc:sldMkLst>
      </pc:sldChg>
      <pc:sldChg chg="modSp del">
        <pc:chgData name="Andres, Samantha" userId="d6b023d0-2635-4793-b8ce-8d334cfcf10b" providerId="ADAL" clId="{D17769D0-B06D-43B0-B4F7-BA18225F4943}" dt="2017-10-23T21:20:28.594" v="1518" actId="2696"/>
        <pc:sldMkLst>
          <pc:docMk/>
          <pc:sldMk cId="2453847147" sldId="384"/>
        </pc:sldMkLst>
        <pc:graphicFrameChg chg="modGraphic">
          <ac:chgData name="Andres, Samantha" userId="d6b023d0-2635-4793-b8ce-8d334cfcf10b" providerId="ADAL" clId="{D17769D0-B06D-43B0-B4F7-BA18225F4943}" dt="2017-10-17T17:23:31.319" v="32" actId="20577"/>
          <ac:graphicFrameMkLst>
            <pc:docMk/>
            <pc:sldMk cId="2453847147" sldId="384"/>
            <ac:graphicFrameMk id="7" creationId="{00000000-0000-0000-0000-000000000000}"/>
          </ac:graphicFrameMkLst>
        </pc:graphicFrameChg>
      </pc:sldChg>
      <pc:sldChg chg="addSp delSp modSp">
        <pc:chgData name="Andres, Samantha" userId="d6b023d0-2635-4793-b8ce-8d334cfcf10b" providerId="ADAL" clId="{D17769D0-B06D-43B0-B4F7-BA18225F4943}" dt="2017-10-25T19:42:21.709" v="2959" actId="1076"/>
        <pc:sldMkLst>
          <pc:docMk/>
          <pc:sldMk cId="3686889390" sldId="385"/>
        </pc:sldMkLst>
        <pc:spChg chg="del">
          <ac:chgData name="Andres, Samantha" userId="d6b023d0-2635-4793-b8ce-8d334cfcf10b" providerId="ADAL" clId="{D17769D0-B06D-43B0-B4F7-BA18225F4943}" dt="2017-10-23T21:16:52.228" v="1507" actId="20577"/>
          <ac:spMkLst>
            <pc:docMk/>
            <pc:sldMk cId="3686889390" sldId="385"/>
            <ac:spMk id="9" creationId="{378D7B3D-BD1D-4B15-85EB-CB8C330EC39B}"/>
          </ac:spMkLst>
        </pc:spChg>
        <pc:spChg chg="add mod">
          <ac:chgData name="Andres, Samantha" userId="d6b023d0-2635-4793-b8ce-8d334cfcf10b" providerId="ADAL" clId="{D17769D0-B06D-43B0-B4F7-BA18225F4943}" dt="2017-10-23T21:16:53.563" v="1508" actId="478"/>
          <ac:spMkLst>
            <pc:docMk/>
            <pc:sldMk cId="3686889390" sldId="385"/>
            <ac:spMk id="11" creationId="{BF70E294-62F2-4BBA-81A3-4A69CC21735A}"/>
          </ac:spMkLst>
        </pc:spChg>
        <pc:graphicFrameChg chg="del mod">
          <ac:chgData name="Andres, Samantha" userId="d6b023d0-2635-4793-b8ce-8d334cfcf10b" providerId="ADAL" clId="{D17769D0-B06D-43B0-B4F7-BA18225F4943}" dt="2017-10-23T21:16:46.708" v="1506" actId="478"/>
          <ac:graphicFrameMkLst>
            <pc:docMk/>
            <pc:sldMk cId="3686889390" sldId="385"/>
            <ac:graphicFrameMk id="8" creationId="{3067BD39-8D51-4327-B726-95823C826EF9}"/>
          </ac:graphicFrameMkLst>
        </pc:graphicFrameChg>
        <pc:graphicFrameChg chg="add del mod">
          <ac:chgData name="Andres, Samantha" userId="d6b023d0-2635-4793-b8ce-8d334cfcf10b" providerId="ADAL" clId="{D17769D0-B06D-43B0-B4F7-BA18225F4943}" dt="2017-10-23T21:16:53.563" v="1508" actId="478"/>
          <ac:graphicFrameMkLst>
            <pc:docMk/>
            <pc:sldMk cId="3686889390" sldId="385"/>
            <ac:graphicFrameMk id="9" creationId="{54497EA7-F6B2-4E73-90CD-8D11030A57D0}"/>
          </ac:graphicFrameMkLst>
        </pc:graphicFrameChg>
        <pc:graphicFrameChg chg="add mod">
          <ac:chgData name="Andres, Samantha" userId="d6b023d0-2635-4793-b8ce-8d334cfcf10b" providerId="ADAL" clId="{D17769D0-B06D-43B0-B4F7-BA18225F4943}" dt="2017-10-25T19:42:21.709" v="2959" actId="1076"/>
          <ac:graphicFrameMkLst>
            <pc:docMk/>
            <pc:sldMk cId="3686889390" sldId="385"/>
            <ac:graphicFrameMk id="12" creationId="{DE9503F7-7707-4D44-830A-54896220C51F}"/>
          </ac:graphicFrameMkLst>
        </pc:graphicFrameChg>
      </pc:sldChg>
      <pc:sldChg chg="delSp modSp ord">
        <pc:chgData name="Andres, Samantha" userId="d6b023d0-2635-4793-b8ce-8d334cfcf10b" providerId="ADAL" clId="{D17769D0-B06D-43B0-B4F7-BA18225F4943}" dt="2017-10-25T19:49:24.761" v="3271" actId="478"/>
        <pc:sldMkLst>
          <pc:docMk/>
          <pc:sldMk cId="1154682666" sldId="387"/>
        </pc:sldMkLst>
        <pc:spChg chg="del mod">
          <ac:chgData name="Andres, Samantha" userId="d6b023d0-2635-4793-b8ce-8d334cfcf10b" providerId="ADAL" clId="{D17769D0-B06D-43B0-B4F7-BA18225F4943}" dt="2017-10-25T19:49:24.761" v="3271" actId="478"/>
          <ac:spMkLst>
            <pc:docMk/>
            <pc:sldMk cId="1154682666" sldId="387"/>
            <ac:spMk id="4" creationId="{00000000-0000-0000-0000-000000000000}"/>
          </ac:spMkLst>
        </pc:spChg>
        <pc:graphicFrameChg chg="mod modGraphic">
          <ac:chgData name="Andres, Samantha" userId="d6b023d0-2635-4793-b8ce-8d334cfcf10b" providerId="ADAL" clId="{D17769D0-B06D-43B0-B4F7-BA18225F4943}" dt="2017-10-24T19:52:03.301" v="1699" actId="20577"/>
          <ac:graphicFrameMkLst>
            <pc:docMk/>
            <pc:sldMk cId="1154682666" sldId="387"/>
            <ac:graphicFrameMk id="9" creationId="{00000000-0000-0000-0000-000000000000}"/>
          </ac:graphicFrameMkLst>
        </pc:graphicFrameChg>
      </pc:sldChg>
      <pc:sldChg chg="modNotesTx">
        <pc:chgData name="Andres, Samantha" userId="d6b023d0-2635-4793-b8ce-8d334cfcf10b" providerId="ADAL" clId="{D17769D0-B06D-43B0-B4F7-BA18225F4943}" dt="2017-10-25T19:44:38.419" v="2991" actId="20577"/>
        <pc:sldMkLst>
          <pc:docMk/>
          <pc:sldMk cId="3884438436" sldId="390"/>
        </pc:sldMkLst>
      </pc:sldChg>
      <pc:sldChg chg="modSp">
        <pc:chgData name="Andres, Samantha" userId="d6b023d0-2635-4793-b8ce-8d334cfcf10b" providerId="ADAL" clId="{D17769D0-B06D-43B0-B4F7-BA18225F4943}" dt="2017-10-25T19:22:32.043" v="2802" actId="20577"/>
        <pc:sldMkLst>
          <pc:docMk/>
          <pc:sldMk cId="1372168432" sldId="391"/>
        </pc:sldMkLst>
        <pc:spChg chg="mod">
          <ac:chgData name="Andres, Samantha" userId="d6b023d0-2635-4793-b8ce-8d334cfcf10b" providerId="ADAL" clId="{D17769D0-B06D-43B0-B4F7-BA18225F4943}" dt="2017-10-25T19:22:32.043" v="2802" actId="20577"/>
          <ac:spMkLst>
            <pc:docMk/>
            <pc:sldMk cId="1372168432" sldId="391"/>
            <ac:spMk id="3" creationId="{5E06A49E-8271-4C7A-91A9-CD21CE34CFD2}"/>
          </ac:spMkLst>
        </pc:spChg>
      </pc:sldChg>
      <pc:sldChg chg="addSp delSp modSp ord">
        <pc:chgData name="Andres, Samantha" userId="d6b023d0-2635-4793-b8ce-8d334cfcf10b" providerId="ADAL" clId="{D17769D0-B06D-43B0-B4F7-BA18225F4943}" dt="2017-10-25T21:01:10.844" v="4142" actId="1076"/>
        <pc:sldMkLst>
          <pc:docMk/>
          <pc:sldMk cId="1734304149" sldId="395"/>
        </pc:sldMkLst>
        <pc:spChg chg="mod">
          <ac:chgData name="Andres, Samantha" userId="d6b023d0-2635-4793-b8ce-8d334cfcf10b" providerId="ADAL" clId="{D17769D0-B06D-43B0-B4F7-BA18225F4943}" dt="2017-10-25T21:01:10.844" v="4142" actId="1076"/>
          <ac:spMkLst>
            <pc:docMk/>
            <pc:sldMk cId="1734304149" sldId="395"/>
            <ac:spMk id="15" creationId="{0A7E805F-1242-4007-8353-8AD0A7A5FC71}"/>
          </ac:spMkLst>
        </pc:spChg>
        <pc:spChg chg="mod">
          <ac:chgData name="Andres, Samantha" userId="d6b023d0-2635-4793-b8ce-8d334cfcf10b" providerId="ADAL" clId="{D17769D0-B06D-43B0-B4F7-BA18225F4943}" dt="2017-10-18T19:46:51.401" v="671" actId="1076"/>
          <ac:spMkLst>
            <pc:docMk/>
            <pc:sldMk cId="1734304149" sldId="395"/>
            <ac:spMk id="23" creationId="{50A531B2-46C7-4FC3-ADE1-6C7DC528E623}"/>
          </ac:spMkLst>
        </pc:spChg>
        <pc:spChg chg="add mod">
          <ac:chgData name="Andres, Samantha" userId="d6b023d0-2635-4793-b8ce-8d334cfcf10b" providerId="ADAL" clId="{D17769D0-B06D-43B0-B4F7-BA18225F4943}" dt="2017-10-24T22:13:00.852" v="1755" actId="1076"/>
          <ac:spMkLst>
            <pc:docMk/>
            <pc:sldMk cId="1734304149" sldId="395"/>
            <ac:spMk id="28" creationId="{4831E329-5A63-40E7-B558-DE58A329979C}"/>
          </ac:spMkLst>
        </pc:spChg>
        <pc:spChg chg="add del mod">
          <ac:chgData name="Andres, Samantha" userId="d6b023d0-2635-4793-b8ce-8d334cfcf10b" providerId="ADAL" clId="{D17769D0-B06D-43B0-B4F7-BA18225F4943}" dt="2017-10-18T19:46:55.007" v="672" actId="478"/>
          <ac:spMkLst>
            <pc:docMk/>
            <pc:sldMk cId="1734304149" sldId="395"/>
            <ac:spMk id="28" creationId="{63BF004D-ADAC-4234-90D7-D9AED820F78E}"/>
          </ac:spMkLst>
        </pc:spChg>
        <pc:spChg chg="add mod">
          <ac:chgData name="Andres, Samantha" userId="d6b023d0-2635-4793-b8ce-8d334cfcf10b" providerId="ADAL" clId="{D17769D0-B06D-43B0-B4F7-BA18225F4943}" dt="2017-10-18T19:46:03.905" v="655" actId="1076"/>
          <ac:spMkLst>
            <pc:docMk/>
            <pc:sldMk cId="1734304149" sldId="395"/>
            <ac:spMk id="29" creationId="{19E1CF0D-F33A-4EA8-B21C-F727C0F88A9E}"/>
          </ac:spMkLst>
        </pc:spChg>
        <pc:spChg chg="add mod">
          <ac:chgData name="Andres, Samantha" userId="d6b023d0-2635-4793-b8ce-8d334cfcf10b" providerId="ADAL" clId="{D17769D0-B06D-43B0-B4F7-BA18225F4943}" dt="2017-10-18T19:46:06.796" v="657" actId="1076"/>
          <ac:spMkLst>
            <pc:docMk/>
            <pc:sldMk cId="1734304149" sldId="395"/>
            <ac:spMk id="30" creationId="{801BE1C0-4861-48E5-8CBA-E257C4B2F548}"/>
          </ac:spMkLst>
        </pc:spChg>
        <pc:spChg chg="add mod">
          <ac:chgData name="Andres, Samantha" userId="d6b023d0-2635-4793-b8ce-8d334cfcf10b" providerId="ADAL" clId="{D17769D0-B06D-43B0-B4F7-BA18225F4943}" dt="2017-10-24T22:13:06.160" v="1757" actId="1076"/>
          <ac:spMkLst>
            <pc:docMk/>
            <pc:sldMk cId="1734304149" sldId="395"/>
            <ac:spMk id="31" creationId="{AB761FC8-408D-467B-88F5-CED480F9F211}"/>
          </ac:spMkLst>
        </pc:spChg>
        <pc:spChg chg="add del mod">
          <ac:chgData name="Andres, Samantha" userId="d6b023d0-2635-4793-b8ce-8d334cfcf10b" providerId="ADAL" clId="{D17769D0-B06D-43B0-B4F7-BA18225F4943}" dt="2017-10-18T19:46:29.231" v="664" actId="478"/>
          <ac:spMkLst>
            <pc:docMk/>
            <pc:sldMk cId="1734304149" sldId="395"/>
            <ac:spMk id="31" creationId="{F504CD03-CF42-438A-8085-666D11306C00}"/>
          </ac:spMkLst>
        </pc:spChg>
        <pc:spChg chg="add mod">
          <ac:chgData name="Andres, Samantha" userId="d6b023d0-2635-4793-b8ce-8d334cfcf10b" providerId="ADAL" clId="{D17769D0-B06D-43B0-B4F7-BA18225F4943}" dt="2017-10-18T19:46:36.098" v="666" actId="1076"/>
          <ac:spMkLst>
            <pc:docMk/>
            <pc:sldMk cId="1734304149" sldId="395"/>
            <ac:spMk id="32" creationId="{AE590723-F766-4145-A0EE-F71E3252A716}"/>
          </ac:spMkLst>
        </pc:spChg>
        <pc:spChg chg="add mod">
          <ac:chgData name="Andres, Samantha" userId="d6b023d0-2635-4793-b8ce-8d334cfcf10b" providerId="ADAL" clId="{D17769D0-B06D-43B0-B4F7-BA18225F4943}" dt="2017-10-18T19:46:39.811" v="668" actId="1076"/>
          <ac:spMkLst>
            <pc:docMk/>
            <pc:sldMk cId="1734304149" sldId="395"/>
            <ac:spMk id="33" creationId="{67C537DA-D52E-469B-841F-3B54BB9C6708}"/>
          </ac:spMkLst>
        </pc:spChg>
        <pc:spChg chg="add mod">
          <ac:chgData name="Andres, Samantha" userId="d6b023d0-2635-4793-b8ce-8d334cfcf10b" providerId="ADAL" clId="{D17769D0-B06D-43B0-B4F7-BA18225F4943}" dt="2017-10-18T19:46:47.767" v="670" actId="1076"/>
          <ac:spMkLst>
            <pc:docMk/>
            <pc:sldMk cId="1734304149" sldId="395"/>
            <ac:spMk id="34" creationId="{C9EEEFCD-A785-4B03-99BE-42A2E4B4DD32}"/>
          </ac:spMkLst>
        </pc:spChg>
        <pc:spChg chg="add mod">
          <ac:chgData name="Andres, Samantha" userId="d6b023d0-2635-4793-b8ce-8d334cfcf10b" providerId="ADAL" clId="{D17769D0-B06D-43B0-B4F7-BA18225F4943}" dt="2017-10-24T22:13:09.313" v="1759" actId="1076"/>
          <ac:spMkLst>
            <pc:docMk/>
            <pc:sldMk cId="1734304149" sldId="395"/>
            <ac:spMk id="36" creationId="{1DE69708-D6A8-4DC4-9C7A-998D77DEA953}"/>
          </ac:spMkLst>
        </pc:spChg>
        <pc:graphicFrameChg chg="mod modGraphic">
          <ac:chgData name="Andres, Samantha" userId="d6b023d0-2635-4793-b8ce-8d334cfcf10b" providerId="ADAL" clId="{D17769D0-B06D-43B0-B4F7-BA18225F4943}" dt="2017-10-25T20:57:54.115" v="4141" actId="1076"/>
          <ac:graphicFrameMkLst>
            <pc:docMk/>
            <pc:sldMk cId="1734304149" sldId="395"/>
            <ac:graphicFrameMk id="12" creationId="{00000000-0000-0000-0000-000000000000}"/>
          </ac:graphicFrameMkLst>
        </pc:graphicFrameChg>
        <pc:picChg chg="del mod">
          <ac:chgData name="Andres, Samantha" userId="d6b023d0-2635-4793-b8ce-8d334cfcf10b" providerId="ADAL" clId="{D17769D0-B06D-43B0-B4F7-BA18225F4943}" dt="2017-10-18T19:46:19.255" v="660" actId="478"/>
          <ac:picMkLst>
            <pc:docMk/>
            <pc:sldMk cId="1734304149" sldId="395"/>
            <ac:picMk id="19" creationId="{59A9DF9A-D6CB-4805-A16A-ECF3DFE6935F}"/>
          </ac:picMkLst>
        </pc:picChg>
        <pc:picChg chg="del">
          <ac:chgData name="Andres, Samantha" userId="d6b023d0-2635-4793-b8ce-8d334cfcf10b" providerId="ADAL" clId="{D17769D0-B06D-43B0-B4F7-BA18225F4943}" dt="2017-10-18T19:46:24.813" v="661" actId="478"/>
          <ac:picMkLst>
            <pc:docMk/>
            <pc:sldMk cId="1734304149" sldId="395"/>
            <ac:picMk id="21" creationId="{3824F7DE-D8BD-490D-922F-F6181E302959}"/>
          </ac:picMkLst>
        </pc:picChg>
        <pc:picChg chg="add del mod">
          <ac:chgData name="Andres, Samantha" userId="d6b023d0-2635-4793-b8ce-8d334cfcf10b" providerId="ADAL" clId="{D17769D0-B06D-43B0-B4F7-BA18225F4943}" dt="2017-10-25T19:15:05.600" v="2210" actId="478"/>
          <ac:picMkLst>
            <pc:docMk/>
            <pc:sldMk cId="1734304149" sldId="395"/>
            <ac:picMk id="27" creationId="{1C102235-3B47-4F58-9E21-F60911A483A7}"/>
          </ac:picMkLst>
        </pc:picChg>
        <pc:picChg chg="del">
          <ac:chgData name="Andres, Samantha" userId="d6b023d0-2635-4793-b8ce-8d334cfcf10b" providerId="ADAL" clId="{D17769D0-B06D-43B0-B4F7-BA18225F4943}" dt="2017-10-18T19:45:50.694" v="651" actId="478"/>
          <ac:picMkLst>
            <pc:docMk/>
            <pc:sldMk cId="1734304149" sldId="395"/>
            <ac:picMk id="27" creationId="{2D456020-125F-4667-B29A-D75CC4BAABF4}"/>
          </ac:picMkLst>
        </pc:picChg>
        <pc:picChg chg="add del mod">
          <ac:chgData name="Andres, Samantha" userId="d6b023d0-2635-4793-b8ce-8d334cfcf10b" providerId="ADAL" clId="{D17769D0-B06D-43B0-B4F7-BA18225F4943}" dt="2017-10-25T19:15:21.580" v="2215" actId="478"/>
          <ac:picMkLst>
            <pc:docMk/>
            <pc:sldMk cId="1734304149" sldId="395"/>
            <ac:picMk id="35" creationId="{668BE33B-9817-4413-A953-A0FD4F4C473A}"/>
          </ac:picMkLst>
        </pc:picChg>
      </pc:sldChg>
      <pc:sldChg chg="delSp modSp">
        <pc:chgData name="Andres, Samantha" userId="d6b023d0-2635-4793-b8ce-8d334cfcf10b" providerId="ADAL" clId="{D17769D0-B06D-43B0-B4F7-BA18225F4943}" dt="2017-10-18T03:37:38.514" v="180" actId="20577"/>
        <pc:sldMkLst>
          <pc:docMk/>
          <pc:sldMk cId="1338124113" sldId="398"/>
        </pc:sldMkLst>
        <pc:spChg chg="mod">
          <ac:chgData name="Andres, Samantha" userId="d6b023d0-2635-4793-b8ce-8d334cfcf10b" providerId="ADAL" clId="{D17769D0-B06D-43B0-B4F7-BA18225F4943}" dt="2017-10-18T03:37:38.514" v="180" actId="20577"/>
          <ac:spMkLst>
            <pc:docMk/>
            <pc:sldMk cId="1338124113" sldId="398"/>
            <ac:spMk id="13" creationId="{4AE12762-BAE4-4C11-84BC-A52C9A5DD861}"/>
          </ac:spMkLst>
        </pc:spChg>
        <pc:picChg chg="del">
          <ac:chgData name="Andres, Samantha" userId="d6b023d0-2635-4793-b8ce-8d334cfcf10b" providerId="ADAL" clId="{D17769D0-B06D-43B0-B4F7-BA18225F4943}" dt="2017-10-18T03:36:16.600" v="176" actId="478"/>
          <ac:picMkLst>
            <pc:docMk/>
            <pc:sldMk cId="1338124113" sldId="398"/>
            <ac:picMk id="9" creationId="{8F933421-BEE2-4DCE-83A1-FB52340A5C92}"/>
          </ac:picMkLst>
        </pc:picChg>
      </pc:sldChg>
      <pc:sldChg chg="addSp modSp">
        <pc:chgData name="Andres, Samantha" userId="d6b023d0-2635-4793-b8ce-8d334cfcf10b" providerId="ADAL" clId="{D17769D0-B06D-43B0-B4F7-BA18225F4943}" dt="2017-10-25T19:44:01.673" v="2966" actId="404"/>
        <pc:sldMkLst>
          <pc:docMk/>
          <pc:sldMk cId="114242607" sldId="400"/>
        </pc:sldMkLst>
        <pc:spChg chg="mod">
          <ac:chgData name="Andres, Samantha" userId="d6b023d0-2635-4793-b8ce-8d334cfcf10b" providerId="ADAL" clId="{D17769D0-B06D-43B0-B4F7-BA18225F4943}" dt="2017-10-25T19:43:19.705" v="2961" actId="404"/>
          <ac:spMkLst>
            <pc:docMk/>
            <pc:sldMk cId="114242607" sldId="400"/>
            <ac:spMk id="3" creationId="{00000000-0000-0000-0000-000000000000}"/>
          </ac:spMkLst>
        </pc:spChg>
        <pc:spChg chg="add mod">
          <ac:chgData name="Andres, Samantha" userId="d6b023d0-2635-4793-b8ce-8d334cfcf10b" providerId="ADAL" clId="{D17769D0-B06D-43B0-B4F7-BA18225F4943}" dt="2017-10-25T19:43:00.646" v="2960" actId="404"/>
          <ac:spMkLst>
            <pc:docMk/>
            <pc:sldMk cId="114242607" sldId="400"/>
            <ac:spMk id="4" creationId="{35BE3A05-7765-42C1-87AF-0CFCE4B4D857}"/>
          </ac:spMkLst>
        </pc:spChg>
        <pc:spChg chg="add mod">
          <ac:chgData name="Andres, Samantha" userId="d6b023d0-2635-4793-b8ce-8d334cfcf10b" providerId="ADAL" clId="{D17769D0-B06D-43B0-B4F7-BA18225F4943}" dt="2017-10-25T19:43:00.646" v="2960" actId="404"/>
          <ac:spMkLst>
            <pc:docMk/>
            <pc:sldMk cId="114242607" sldId="400"/>
            <ac:spMk id="5" creationId="{C80A32C2-1D69-4D51-A2D5-0D4931CC29F0}"/>
          </ac:spMkLst>
        </pc:spChg>
        <pc:spChg chg="mod">
          <ac:chgData name="Andres, Samantha" userId="d6b023d0-2635-4793-b8ce-8d334cfcf10b" providerId="ADAL" clId="{D17769D0-B06D-43B0-B4F7-BA18225F4943}" dt="2017-10-25T19:43:34.477" v="2962" actId="20577"/>
          <ac:spMkLst>
            <pc:docMk/>
            <pc:sldMk cId="114242607" sldId="400"/>
            <ac:spMk id="8" creationId="{9641CC68-6481-4123-AA80-87AED56FAD51}"/>
          </ac:spMkLst>
        </pc:spChg>
        <pc:spChg chg="add mod">
          <ac:chgData name="Andres, Samantha" userId="d6b023d0-2635-4793-b8ce-8d334cfcf10b" providerId="ADAL" clId="{D17769D0-B06D-43B0-B4F7-BA18225F4943}" dt="2017-10-25T19:43:42.163" v="2964" actId="404"/>
          <ac:spMkLst>
            <pc:docMk/>
            <pc:sldMk cId="114242607" sldId="400"/>
            <ac:spMk id="9" creationId="{6D9BFDB8-AFE9-4277-B0E9-318A44EB2F32}"/>
          </ac:spMkLst>
        </pc:spChg>
        <pc:spChg chg="add mod">
          <ac:chgData name="Andres, Samantha" userId="d6b023d0-2635-4793-b8ce-8d334cfcf10b" providerId="ADAL" clId="{D17769D0-B06D-43B0-B4F7-BA18225F4943}" dt="2017-10-25T19:44:01.673" v="2966" actId="404"/>
          <ac:spMkLst>
            <pc:docMk/>
            <pc:sldMk cId="114242607" sldId="400"/>
            <ac:spMk id="10" creationId="{29704D2B-65C5-4044-81C5-CB32112749A9}"/>
          </ac:spMkLst>
        </pc:spChg>
      </pc:sldChg>
      <pc:sldChg chg="del">
        <pc:chgData name="Andres, Samantha" userId="d6b023d0-2635-4793-b8ce-8d334cfcf10b" providerId="ADAL" clId="{D17769D0-B06D-43B0-B4F7-BA18225F4943}" dt="2017-10-25T19:44:06.048" v="2967" actId="2696"/>
        <pc:sldMkLst>
          <pc:docMk/>
          <pc:sldMk cId="435206008" sldId="401"/>
        </pc:sldMkLst>
      </pc:sldChg>
      <pc:sldChg chg="modSp">
        <pc:chgData name="Andres, Samantha" userId="d6b023d0-2635-4793-b8ce-8d334cfcf10b" providerId="ADAL" clId="{D17769D0-B06D-43B0-B4F7-BA18225F4943}" dt="2017-10-25T20:18:30.248" v="3807" actId="20577"/>
        <pc:sldMkLst>
          <pc:docMk/>
          <pc:sldMk cId="4066068432" sldId="405"/>
        </pc:sldMkLst>
        <pc:graphicFrameChg chg="modGraphic">
          <ac:chgData name="Andres, Samantha" userId="d6b023d0-2635-4793-b8ce-8d334cfcf10b" providerId="ADAL" clId="{D17769D0-B06D-43B0-B4F7-BA18225F4943}" dt="2017-10-25T20:18:30.248" v="3807" actId="20577"/>
          <ac:graphicFrameMkLst>
            <pc:docMk/>
            <pc:sldMk cId="4066068432" sldId="405"/>
            <ac:graphicFrameMk id="10" creationId="{00000000-0000-0000-0000-000000000000}"/>
          </ac:graphicFrameMkLst>
        </pc:graphicFrameChg>
      </pc:sldChg>
      <pc:sldChg chg="addSp delSp modSp">
        <pc:chgData name="Andres, Samantha" userId="d6b023d0-2635-4793-b8ce-8d334cfcf10b" providerId="ADAL" clId="{D17769D0-B06D-43B0-B4F7-BA18225F4943}" dt="2017-10-18T19:44:54.012" v="649" actId="1076"/>
        <pc:sldMkLst>
          <pc:docMk/>
          <pc:sldMk cId="724586764" sldId="407"/>
        </pc:sldMkLst>
        <pc:spChg chg="add mod">
          <ac:chgData name="Andres, Samantha" userId="d6b023d0-2635-4793-b8ce-8d334cfcf10b" providerId="ADAL" clId="{D17769D0-B06D-43B0-B4F7-BA18225F4943}" dt="2017-10-18T19:42:18.470" v="591" actId="20577"/>
          <ac:spMkLst>
            <pc:docMk/>
            <pc:sldMk cId="724586764" sldId="407"/>
            <ac:spMk id="3" creationId="{E4290C8E-970C-4DC8-A385-6991E4474E92}"/>
          </ac:spMkLst>
        </pc:spChg>
        <pc:spChg chg="mod">
          <ac:chgData name="Andres, Samantha" userId="d6b023d0-2635-4793-b8ce-8d334cfcf10b" providerId="ADAL" clId="{D17769D0-B06D-43B0-B4F7-BA18225F4943}" dt="2017-10-18T19:40:52.638" v="433" actId="20577"/>
          <ac:spMkLst>
            <pc:docMk/>
            <pc:sldMk cId="724586764" sldId="407"/>
            <ac:spMk id="9" creationId="{379EB362-CD51-48EC-BB12-0CA50C0BC080}"/>
          </ac:spMkLst>
        </pc:spChg>
        <pc:spChg chg="mod">
          <ac:chgData name="Andres, Samantha" userId="d6b023d0-2635-4793-b8ce-8d334cfcf10b" providerId="ADAL" clId="{D17769D0-B06D-43B0-B4F7-BA18225F4943}" dt="2017-10-18T19:42:08.110" v="556" actId="20577"/>
          <ac:spMkLst>
            <pc:docMk/>
            <pc:sldMk cId="724586764" sldId="407"/>
            <ac:spMk id="11" creationId="{A793F2D7-0F56-4F53-B65B-F1C55DC87F8D}"/>
          </ac:spMkLst>
        </pc:spChg>
        <pc:picChg chg="add mod">
          <ac:chgData name="Andres, Samantha" userId="d6b023d0-2635-4793-b8ce-8d334cfcf10b" providerId="ADAL" clId="{D17769D0-B06D-43B0-B4F7-BA18225F4943}" dt="2017-10-18T19:42:25.079" v="594" actId="1076"/>
          <ac:picMkLst>
            <pc:docMk/>
            <pc:sldMk cId="724586764" sldId="407"/>
            <ac:picMk id="4" creationId="{069B6949-1784-44A8-93D8-FAA650BF438F}"/>
          </ac:picMkLst>
        </pc:picChg>
        <pc:picChg chg="add del">
          <ac:chgData name="Andres, Samantha" userId="d6b023d0-2635-4793-b8ce-8d334cfcf10b" providerId="ADAL" clId="{D17769D0-B06D-43B0-B4F7-BA18225F4943}" dt="2017-10-18T19:38:55.728" v="304" actId="478"/>
          <ac:picMkLst>
            <pc:docMk/>
            <pc:sldMk cId="724586764" sldId="407"/>
            <ac:picMk id="7" creationId="{A7FB50B5-9516-4DC0-817F-F6C92CC0040F}"/>
          </ac:picMkLst>
        </pc:picChg>
        <pc:picChg chg="add mod">
          <ac:chgData name="Andres, Samantha" userId="d6b023d0-2635-4793-b8ce-8d334cfcf10b" providerId="ADAL" clId="{D17769D0-B06D-43B0-B4F7-BA18225F4943}" dt="2017-10-18T19:40:41.653" v="409" actId="1076"/>
          <ac:picMkLst>
            <pc:docMk/>
            <pc:sldMk cId="724586764" sldId="407"/>
            <ac:picMk id="10" creationId="{EBCB547E-1BCB-41A4-AF15-F3B9905D959C}"/>
          </ac:picMkLst>
        </pc:picChg>
        <pc:picChg chg="del">
          <ac:chgData name="Andres, Samantha" userId="d6b023d0-2635-4793-b8ce-8d334cfcf10b" providerId="ADAL" clId="{D17769D0-B06D-43B0-B4F7-BA18225F4943}" dt="2017-10-18T19:36:58.929" v="252" actId="478"/>
          <ac:picMkLst>
            <pc:docMk/>
            <pc:sldMk cId="724586764" sldId="407"/>
            <ac:picMk id="13" creationId="{D6F6D2C6-3127-4C83-BF7F-62BFED31F039}"/>
          </ac:picMkLst>
        </pc:picChg>
        <pc:picChg chg="del">
          <ac:chgData name="Andres, Samantha" userId="d6b023d0-2635-4793-b8ce-8d334cfcf10b" providerId="ADAL" clId="{D17769D0-B06D-43B0-B4F7-BA18225F4943}" dt="2017-10-18T19:36:59.673" v="253" actId="478"/>
          <ac:picMkLst>
            <pc:docMk/>
            <pc:sldMk cId="724586764" sldId="407"/>
            <ac:picMk id="14" creationId="{104C0AB2-9D3B-4046-BD4F-DBA604C33E0F}"/>
          </ac:picMkLst>
        </pc:picChg>
        <pc:picChg chg="add mod">
          <ac:chgData name="Andres, Samantha" userId="d6b023d0-2635-4793-b8ce-8d334cfcf10b" providerId="ADAL" clId="{D17769D0-B06D-43B0-B4F7-BA18225F4943}" dt="2017-10-18T19:44:54.012" v="649" actId="1076"/>
          <ac:picMkLst>
            <pc:docMk/>
            <pc:sldMk cId="724586764" sldId="407"/>
            <ac:picMk id="15" creationId="{4380DEDD-9B15-45A2-9771-93ACC54DF077}"/>
          </ac:picMkLst>
        </pc:picChg>
      </pc:sldChg>
      <pc:sldChg chg="addSp delSp modSp">
        <pc:chgData name="Andres, Samantha" userId="d6b023d0-2635-4793-b8ce-8d334cfcf10b" providerId="ADAL" clId="{D17769D0-B06D-43B0-B4F7-BA18225F4943}" dt="2017-10-25T19:49:56.609" v="3311" actId="20577"/>
        <pc:sldMkLst>
          <pc:docMk/>
          <pc:sldMk cId="2735872751" sldId="408"/>
        </pc:sldMkLst>
        <pc:spChg chg="mod">
          <ac:chgData name="Andres, Samantha" userId="d6b023d0-2635-4793-b8ce-8d334cfcf10b" providerId="ADAL" clId="{D17769D0-B06D-43B0-B4F7-BA18225F4943}" dt="2017-10-18T19:35:43.127" v="251" actId="20577"/>
          <ac:spMkLst>
            <pc:docMk/>
            <pc:sldMk cId="2735872751" sldId="408"/>
            <ac:spMk id="3" creationId="{B3DEF2EA-C02B-4304-8EBD-D18E5A70485D}"/>
          </ac:spMkLst>
        </pc:spChg>
        <pc:spChg chg="mod">
          <ac:chgData name="Andres, Samantha" userId="d6b023d0-2635-4793-b8ce-8d334cfcf10b" providerId="ADAL" clId="{D17769D0-B06D-43B0-B4F7-BA18225F4943}" dt="2017-10-25T19:49:56.609" v="3311" actId="20577"/>
          <ac:spMkLst>
            <pc:docMk/>
            <pc:sldMk cId="2735872751" sldId="408"/>
            <ac:spMk id="9" creationId="{A40B16CD-6FB6-4696-A6D7-20D852BF46CC}"/>
          </ac:spMkLst>
        </pc:spChg>
        <pc:picChg chg="add mod">
          <ac:chgData name="Andres, Samantha" userId="d6b023d0-2635-4793-b8ce-8d334cfcf10b" providerId="ADAL" clId="{D17769D0-B06D-43B0-B4F7-BA18225F4943}" dt="2017-10-24T19:54:24.673" v="1729" actId="1076"/>
          <ac:picMkLst>
            <pc:docMk/>
            <pc:sldMk cId="2735872751" sldId="408"/>
            <ac:picMk id="4" creationId="{0D90EEF8-5B87-4079-9025-9FB4DF036B13}"/>
          </ac:picMkLst>
        </pc:picChg>
        <pc:picChg chg="del">
          <ac:chgData name="Andres, Samantha" userId="d6b023d0-2635-4793-b8ce-8d334cfcf10b" providerId="ADAL" clId="{D17769D0-B06D-43B0-B4F7-BA18225F4943}" dt="2017-10-24T19:53:37.939" v="1727" actId="478"/>
          <ac:picMkLst>
            <pc:docMk/>
            <pc:sldMk cId="2735872751" sldId="408"/>
            <ac:picMk id="3076" creationId="{692BDDA6-159A-41C3-98BC-2E66E67EE9DF}"/>
          </ac:picMkLst>
        </pc:picChg>
      </pc:sldChg>
      <pc:sldChg chg="addSp delSp modSp add modNotesTx">
        <pc:chgData name="Andres, Samantha" userId="d6b023d0-2635-4793-b8ce-8d334cfcf10b" providerId="ADAL" clId="{D17769D0-B06D-43B0-B4F7-BA18225F4943}" dt="2017-10-25T18:54:14.826" v="2205" actId="20577"/>
        <pc:sldMkLst>
          <pc:docMk/>
          <pc:sldMk cId="1990876864" sldId="409"/>
        </pc:sldMkLst>
        <pc:spChg chg="mod">
          <ac:chgData name="Andres, Samantha" userId="d6b023d0-2635-4793-b8ce-8d334cfcf10b" providerId="ADAL" clId="{D17769D0-B06D-43B0-B4F7-BA18225F4943}" dt="2017-10-24T22:13:38.686" v="1761" actId="20577"/>
          <ac:spMkLst>
            <pc:docMk/>
            <pc:sldMk cId="1990876864" sldId="409"/>
            <ac:spMk id="2" creationId="{0DE6A32F-A759-4074-A4A4-0A2B05998C68}"/>
          </ac:spMkLst>
        </pc:spChg>
        <pc:spChg chg="del">
          <ac:chgData name="Andres, Samantha" userId="d6b023d0-2635-4793-b8ce-8d334cfcf10b" providerId="ADAL" clId="{D17769D0-B06D-43B0-B4F7-BA18225F4943}" dt="2017-10-17T17:23:56.069" v="62" actId="20577"/>
          <ac:spMkLst>
            <pc:docMk/>
            <pc:sldMk cId="1990876864" sldId="409"/>
            <ac:spMk id="3" creationId="{08CBF241-B61E-4F2A-894F-2749834BC02B}"/>
          </ac:spMkLst>
        </pc:spChg>
        <pc:spChg chg="del">
          <ac:chgData name="Andres, Samantha" userId="d6b023d0-2635-4793-b8ce-8d334cfcf10b" providerId="ADAL" clId="{D17769D0-B06D-43B0-B4F7-BA18225F4943}" dt="2017-10-17T17:23:56.069" v="62" actId="20577"/>
          <ac:spMkLst>
            <pc:docMk/>
            <pc:sldMk cId="1990876864" sldId="409"/>
            <ac:spMk id="4" creationId="{1DB865CB-D8F3-46FD-9293-4E529DF92C14}"/>
          </ac:spMkLst>
        </pc:spChg>
        <pc:spChg chg="del">
          <ac:chgData name="Andres, Samantha" userId="d6b023d0-2635-4793-b8ce-8d334cfcf10b" providerId="ADAL" clId="{D17769D0-B06D-43B0-B4F7-BA18225F4943}" dt="2017-10-17T17:23:56.069" v="62" actId="20577"/>
          <ac:spMkLst>
            <pc:docMk/>
            <pc:sldMk cId="1990876864" sldId="409"/>
            <ac:spMk id="7" creationId="{BDED19A7-A4EC-4791-9EFD-030F8395ED3D}"/>
          </ac:spMkLst>
        </pc:spChg>
        <pc:spChg chg="add mod">
          <ac:chgData name="Andres, Samantha" userId="d6b023d0-2635-4793-b8ce-8d334cfcf10b" providerId="ADAL" clId="{D17769D0-B06D-43B0-B4F7-BA18225F4943}" dt="2017-10-17T17:23:56.069" v="62" actId="20577"/>
          <ac:spMkLst>
            <pc:docMk/>
            <pc:sldMk cId="1990876864" sldId="409"/>
            <ac:spMk id="8" creationId="{9E6E4659-838F-4BDC-B2E9-C428050FFB05}"/>
          </ac:spMkLst>
        </pc:spChg>
        <pc:spChg chg="add mod">
          <ac:chgData name="Andres, Samantha" userId="d6b023d0-2635-4793-b8ce-8d334cfcf10b" providerId="ADAL" clId="{D17769D0-B06D-43B0-B4F7-BA18225F4943}" dt="2017-10-25T18:54:14.826" v="2205" actId="20577"/>
          <ac:spMkLst>
            <pc:docMk/>
            <pc:sldMk cId="1990876864" sldId="409"/>
            <ac:spMk id="9" creationId="{5CF57DF4-8EA2-449A-9D81-E105704DF0ED}"/>
          </ac:spMkLst>
        </pc:spChg>
        <pc:spChg chg="add mod">
          <ac:chgData name="Andres, Samantha" userId="d6b023d0-2635-4793-b8ce-8d334cfcf10b" providerId="ADAL" clId="{D17769D0-B06D-43B0-B4F7-BA18225F4943}" dt="2017-10-25T18:39:56.506" v="2065" actId="20577"/>
          <ac:spMkLst>
            <pc:docMk/>
            <pc:sldMk cId="1990876864" sldId="409"/>
            <ac:spMk id="10" creationId="{CF93A705-2DD7-41AB-8325-6D48B907296F}"/>
          </ac:spMkLst>
        </pc:spChg>
        <pc:spChg chg="add mod">
          <ac:chgData name="Andres, Samantha" userId="d6b023d0-2635-4793-b8ce-8d334cfcf10b" providerId="ADAL" clId="{D17769D0-B06D-43B0-B4F7-BA18225F4943}" dt="2017-10-17T17:23:56.069" v="62" actId="20577"/>
          <ac:spMkLst>
            <pc:docMk/>
            <pc:sldMk cId="1990876864" sldId="409"/>
            <ac:spMk id="11" creationId="{2C75E303-7271-4601-9076-5E5CC4726A89}"/>
          </ac:spMkLst>
        </pc:spChg>
      </pc:sldChg>
      <pc:sldChg chg="addSp delSp modSp add del">
        <pc:chgData name="Andres, Samantha" userId="d6b023d0-2635-4793-b8ce-8d334cfcf10b" providerId="ADAL" clId="{D17769D0-B06D-43B0-B4F7-BA18225F4943}" dt="2017-10-25T19:50:22.396" v="3313" actId="2696"/>
        <pc:sldMkLst>
          <pc:docMk/>
          <pc:sldMk cId="1208287565" sldId="411"/>
        </pc:sldMkLst>
        <pc:spChg chg="del">
          <ac:chgData name="Andres, Samantha" userId="d6b023d0-2635-4793-b8ce-8d334cfcf10b" providerId="ADAL" clId="{D17769D0-B06D-43B0-B4F7-BA18225F4943}" dt="2017-10-18T19:52:50.594" v="1029" actId="20577"/>
          <ac:spMkLst>
            <pc:docMk/>
            <pc:sldMk cId="1208287565" sldId="411"/>
            <ac:spMk id="2" creationId="{FF8A3541-A746-4E17-A89F-6155976C805F}"/>
          </ac:spMkLst>
        </pc:spChg>
        <pc:spChg chg="del">
          <ac:chgData name="Andres, Samantha" userId="d6b023d0-2635-4793-b8ce-8d334cfcf10b" providerId="ADAL" clId="{D17769D0-B06D-43B0-B4F7-BA18225F4943}" dt="2017-10-18T19:52:50.594" v="1029" actId="20577"/>
          <ac:spMkLst>
            <pc:docMk/>
            <pc:sldMk cId="1208287565" sldId="411"/>
            <ac:spMk id="3" creationId="{1191ECEA-6D09-4C68-8488-37C1D2173C2A}"/>
          </ac:spMkLst>
        </pc:spChg>
        <pc:spChg chg="add mod">
          <ac:chgData name="Andres, Samantha" userId="d6b023d0-2635-4793-b8ce-8d334cfcf10b" providerId="ADAL" clId="{D17769D0-B06D-43B0-B4F7-BA18225F4943}" dt="2017-10-18T19:52:56.519" v="1046" actId="20577"/>
          <ac:spMkLst>
            <pc:docMk/>
            <pc:sldMk cId="1208287565" sldId="411"/>
            <ac:spMk id="6" creationId="{CCE0ABB5-5D93-4948-B7D8-E109C850D089}"/>
          </ac:spMkLst>
        </pc:spChg>
        <pc:spChg chg="add mod">
          <ac:chgData name="Andres, Samantha" userId="d6b023d0-2635-4793-b8ce-8d334cfcf10b" providerId="ADAL" clId="{D17769D0-B06D-43B0-B4F7-BA18225F4943}" dt="2017-10-18T19:52:50.594" v="1029" actId="20577"/>
          <ac:spMkLst>
            <pc:docMk/>
            <pc:sldMk cId="1208287565" sldId="411"/>
            <ac:spMk id="7" creationId="{E525CC1A-CB3B-4E61-A3FE-11D643E64893}"/>
          </ac:spMkLst>
        </pc:spChg>
      </pc:sldChg>
      <pc:sldChg chg="addSp delSp modSp add ord">
        <pc:chgData name="Andres, Samantha" userId="d6b023d0-2635-4793-b8ce-8d334cfcf10b" providerId="ADAL" clId="{D17769D0-B06D-43B0-B4F7-BA18225F4943}" dt="2017-10-25T19:50:15.783" v="3312" actId="1076"/>
        <pc:sldMkLst>
          <pc:docMk/>
          <pc:sldMk cId="4036380775" sldId="412"/>
        </pc:sldMkLst>
        <pc:spChg chg="mod">
          <ac:chgData name="Andres, Samantha" userId="d6b023d0-2635-4793-b8ce-8d334cfcf10b" providerId="ADAL" clId="{D17769D0-B06D-43B0-B4F7-BA18225F4943}" dt="2017-10-18T19:53:29.453" v="1067" actId="20577"/>
          <ac:spMkLst>
            <pc:docMk/>
            <pc:sldMk cId="4036380775" sldId="412"/>
            <ac:spMk id="2" creationId="{C62796DC-5B36-47C1-8E77-FA6070BA376E}"/>
          </ac:spMkLst>
        </pc:spChg>
        <pc:spChg chg="del">
          <ac:chgData name="Andres, Samantha" userId="d6b023d0-2635-4793-b8ce-8d334cfcf10b" providerId="ADAL" clId="{D17769D0-B06D-43B0-B4F7-BA18225F4943}" dt="2017-10-18T19:53:22.776" v="1048" actId="20577"/>
          <ac:spMkLst>
            <pc:docMk/>
            <pc:sldMk cId="4036380775" sldId="412"/>
            <ac:spMk id="3" creationId="{A6C43823-948A-40C5-8DA4-77F339C0138C}"/>
          </ac:spMkLst>
        </pc:spChg>
        <pc:picChg chg="add mod">
          <ac:chgData name="Andres, Samantha" userId="d6b023d0-2635-4793-b8ce-8d334cfcf10b" providerId="ADAL" clId="{D17769D0-B06D-43B0-B4F7-BA18225F4943}" dt="2017-10-18T19:53:24.545" v="1050" actId="27614"/>
          <ac:picMkLst>
            <pc:docMk/>
            <pc:sldMk cId="4036380775" sldId="412"/>
            <ac:picMk id="9" creationId="{24CFBE6C-7629-4A6A-886E-B30A2615CE03}"/>
          </ac:picMkLst>
        </pc:picChg>
      </pc:sldChg>
      <pc:sldChg chg="modSp add">
        <pc:chgData name="Andres, Samantha" userId="d6b023d0-2635-4793-b8ce-8d334cfcf10b" providerId="ADAL" clId="{D17769D0-B06D-43B0-B4F7-BA18225F4943}" dt="2017-10-18T19:53:49.743" v="1083" actId="20577"/>
        <pc:sldMkLst>
          <pc:docMk/>
          <pc:sldMk cId="3945999565" sldId="413"/>
        </pc:sldMkLst>
        <pc:spChg chg="mod">
          <ac:chgData name="Andres, Samantha" userId="d6b023d0-2635-4793-b8ce-8d334cfcf10b" providerId="ADAL" clId="{D17769D0-B06D-43B0-B4F7-BA18225F4943}" dt="2017-10-18T19:53:49.743" v="1083" actId="20577"/>
          <ac:spMkLst>
            <pc:docMk/>
            <pc:sldMk cId="3945999565" sldId="413"/>
            <ac:spMk id="3" creationId="{47AC921A-D1C4-4638-9637-B8E6A6D3F1FC}"/>
          </ac:spMkLst>
        </pc:spChg>
      </pc:sldChg>
      <pc:sldChg chg="addSp delSp modSp add">
        <pc:chgData name="Andres, Samantha" userId="d6b023d0-2635-4793-b8ce-8d334cfcf10b" providerId="ADAL" clId="{D17769D0-B06D-43B0-B4F7-BA18225F4943}" dt="2017-10-25T19:46:56.781" v="3133" actId="1076"/>
        <pc:sldMkLst>
          <pc:docMk/>
          <pc:sldMk cId="1638748180" sldId="414"/>
        </pc:sldMkLst>
        <pc:spChg chg="del">
          <ac:chgData name="Andres, Samantha" userId="d6b023d0-2635-4793-b8ce-8d334cfcf10b" providerId="ADAL" clId="{D17769D0-B06D-43B0-B4F7-BA18225F4943}" dt="2017-10-18T19:54:00.683" v="1085" actId="1076"/>
          <ac:spMkLst>
            <pc:docMk/>
            <pc:sldMk cId="1638748180" sldId="414"/>
            <ac:spMk id="2" creationId="{E6BB249C-CC93-45C7-9DE4-C725E9D36C5B}"/>
          </ac:spMkLst>
        </pc:spChg>
        <pc:spChg chg="add mod">
          <ac:chgData name="Andres, Samantha" userId="d6b023d0-2635-4793-b8ce-8d334cfcf10b" providerId="ADAL" clId="{D17769D0-B06D-43B0-B4F7-BA18225F4943}" dt="2017-10-25T19:46:22.040" v="3129" actId="20577"/>
          <ac:spMkLst>
            <pc:docMk/>
            <pc:sldMk cId="1638748180" sldId="414"/>
            <ac:spMk id="2" creationId="{D0745804-2EA8-46DD-BABE-13F221DA11D4}"/>
          </ac:spMkLst>
        </pc:spChg>
        <pc:spChg chg="add mod">
          <ac:chgData name="Andres, Samantha" userId="d6b023d0-2635-4793-b8ce-8d334cfcf10b" providerId="ADAL" clId="{D17769D0-B06D-43B0-B4F7-BA18225F4943}" dt="2017-10-25T19:45:11.180" v="2997" actId="1076"/>
          <ac:spMkLst>
            <pc:docMk/>
            <pc:sldMk cId="1638748180" sldId="414"/>
            <ac:spMk id="3" creationId="{2B59615F-588B-4617-BB0B-487239B6F2D1}"/>
          </ac:spMkLst>
        </pc:spChg>
        <pc:spChg chg="del">
          <ac:chgData name="Andres, Samantha" userId="d6b023d0-2635-4793-b8ce-8d334cfcf10b" providerId="ADAL" clId="{D17769D0-B06D-43B0-B4F7-BA18225F4943}" dt="2017-10-18T19:54:00.683" v="1085" actId="1076"/>
          <ac:spMkLst>
            <pc:docMk/>
            <pc:sldMk cId="1638748180" sldId="414"/>
            <ac:spMk id="3" creationId="{A64C950E-4750-4C5F-A5CE-0D538D30606A}"/>
          </ac:spMkLst>
        </pc:spChg>
        <pc:spChg chg="del">
          <ac:chgData name="Andres, Samantha" userId="d6b023d0-2635-4793-b8ce-8d334cfcf10b" providerId="ADAL" clId="{D17769D0-B06D-43B0-B4F7-BA18225F4943}" dt="2017-10-18T19:54:00.683" v="1085" actId="1076"/>
          <ac:spMkLst>
            <pc:docMk/>
            <pc:sldMk cId="1638748180" sldId="414"/>
            <ac:spMk id="4" creationId="{3F9DB3E4-D901-4A12-8816-0FF66E3D1AEE}"/>
          </ac:spMkLst>
        </pc:spChg>
        <pc:spChg chg="del">
          <ac:chgData name="Andres, Samantha" userId="d6b023d0-2635-4793-b8ce-8d334cfcf10b" providerId="ADAL" clId="{D17769D0-B06D-43B0-B4F7-BA18225F4943}" dt="2017-10-18T19:54:00.683" v="1085" actId="1076"/>
          <ac:spMkLst>
            <pc:docMk/>
            <pc:sldMk cId="1638748180" sldId="414"/>
            <ac:spMk id="7" creationId="{4D9500EA-987D-401C-9B6F-E354E5DC2377}"/>
          </ac:spMkLst>
        </pc:spChg>
        <pc:spChg chg="add mod">
          <ac:chgData name="Andres, Samantha" userId="d6b023d0-2635-4793-b8ce-8d334cfcf10b" providerId="ADAL" clId="{D17769D0-B06D-43B0-B4F7-BA18225F4943}" dt="2017-10-25T19:45:42.052" v="3039" actId="20577"/>
          <ac:spMkLst>
            <pc:docMk/>
            <pc:sldMk cId="1638748180" sldId="414"/>
            <ac:spMk id="8" creationId="{C4B29835-C616-4289-9FE6-D6A006523467}"/>
          </ac:spMkLst>
        </pc:spChg>
        <pc:spChg chg="add del mod">
          <ac:chgData name="Andres, Samantha" userId="d6b023d0-2635-4793-b8ce-8d334cfcf10b" providerId="ADAL" clId="{D17769D0-B06D-43B0-B4F7-BA18225F4943}" dt="2017-10-25T19:45:11.180" v="2997" actId="1076"/>
          <ac:spMkLst>
            <pc:docMk/>
            <pc:sldMk cId="1638748180" sldId="414"/>
            <ac:spMk id="9" creationId="{153AE517-6158-45D7-A6C4-C15465273867}"/>
          </ac:spMkLst>
        </pc:spChg>
        <pc:spChg chg="add mod">
          <ac:chgData name="Andres, Samantha" userId="d6b023d0-2635-4793-b8ce-8d334cfcf10b" providerId="ADAL" clId="{D17769D0-B06D-43B0-B4F7-BA18225F4943}" dt="2017-10-25T19:46:56.781" v="3133" actId="1076"/>
          <ac:spMkLst>
            <pc:docMk/>
            <pc:sldMk cId="1638748180" sldId="414"/>
            <ac:spMk id="10" creationId="{325C4B9B-9C51-49D4-AD83-4F1C05017657}"/>
          </ac:spMkLst>
        </pc:spChg>
        <pc:spChg chg="add del mod">
          <ac:chgData name="Andres, Samantha" userId="d6b023d0-2635-4793-b8ce-8d334cfcf10b" providerId="ADAL" clId="{D17769D0-B06D-43B0-B4F7-BA18225F4943}" dt="2017-10-25T19:45:11.180" v="2997" actId="1076"/>
          <ac:spMkLst>
            <pc:docMk/>
            <pc:sldMk cId="1638748180" sldId="414"/>
            <ac:spMk id="11" creationId="{BF93381A-A37C-4ED2-9B7D-A724C89FB121}"/>
          </ac:spMkLst>
        </pc:spChg>
        <pc:spChg chg="add del mod">
          <ac:chgData name="Andres, Samantha" userId="d6b023d0-2635-4793-b8ce-8d334cfcf10b" providerId="ADAL" clId="{D17769D0-B06D-43B0-B4F7-BA18225F4943}" dt="2017-10-25T19:45:11.180" v="2997" actId="1076"/>
          <ac:spMkLst>
            <pc:docMk/>
            <pc:sldMk cId="1638748180" sldId="414"/>
            <ac:spMk id="12" creationId="{67F21FF5-7867-41AC-8217-08E3B822190B}"/>
          </ac:spMkLst>
        </pc:spChg>
        <pc:picChg chg="add mod">
          <ac:chgData name="Andres, Samantha" userId="d6b023d0-2635-4793-b8ce-8d334cfcf10b" providerId="ADAL" clId="{D17769D0-B06D-43B0-B4F7-BA18225F4943}" dt="2017-10-25T19:46:49.499" v="3132" actId="1076"/>
          <ac:picMkLst>
            <pc:docMk/>
            <pc:sldMk cId="1638748180" sldId="414"/>
            <ac:picMk id="13" creationId="{DDC91416-93F2-4A63-9808-A3B9D7250BA5}"/>
          </ac:picMkLst>
        </pc:picChg>
      </pc:sldChg>
      <pc:sldChg chg="modSp ord">
        <pc:chgData name="Andres, Samantha" userId="d6b023d0-2635-4793-b8ce-8d334cfcf10b" providerId="ADAL" clId="{D17769D0-B06D-43B0-B4F7-BA18225F4943}" dt="2017-10-25T19:55:47.624" v="3736" actId="1076"/>
        <pc:sldMkLst>
          <pc:docMk/>
          <pc:sldMk cId="1358887353" sldId="415"/>
        </pc:sldMkLst>
        <pc:spChg chg="mod">
          <ac:chgData name="Andres, Samantha" userId="d6b023d0-2635-4793-b8ce-8d334cfcf10b" providerId="ADAL" clId="{D17769D0-B06D-43B0-B4F7-BA18225F4943}" dt="2017-10-25T19:55:47.624" v="3736" actId="1076"/>
          <ac:spMkLst>
            <pc:docMk/>
            <pc:sldMk cId="1358887353" sldId="415"/>
            <ac:spMk id="2" creationId="{00000000-0000-0000-0000-000000000000}"/>
          </ac:spMkLst>
        </pc:spChg>
        <pc:picChg chg="mod">
          <ac:chgData name="Andres, Samantha" userId="d6b023d0-2635-4793-b8ce-8d334cfcf10b" providerId="ADAL" clId="{D17769D0-B06D-43B0-B4F7-BA18225F4943}" dt="2017-10-25T19:51:50.233" v="3490" actId="1076"/>
          <ac:picMkLst>
            <pc:docMk/>
            <pc:sldMk cId="1358887353" sldId="415"/>
            <ac:picMk id="12" creationId="{E15A8456-5652-4E2F-9095-06A87008B769}"/>
          </ac:picMkLst>
        </pc:picChg>
      </pc:sldChg>
      <pc:sldChg chg="modSp add">
        <pc:chgData name="Andres, Samantha" userId="d6b023d0-2635-4793-b8ce-8d334cfcf10b" providerId="ADAL" clId="{D17769D0-B06D-43B0-B4F7-BA18225F4943}" dt="2017-10-25T19:40:05.552" v="2906" actId="14734"/>
        <pc:sldMkLst>
          <pc:docMk/>
          <pc:sldMk cId="509537633" sldId="416"/>
        </pc:sldMkLst>
        <pc:graphicFrameChg chg="modGraphic">
          <ac:chgData name="Andres, Samantha" userId="d6b023d0-2635-4793-b8ce-8d334cfcf10b" providerId="ADAL" clId="{D17769D0-B06D-43B0-B4F7-BA18225F4943}" dt="2017-10-25T19:40:05.552" v="2906" actId="14734"/>
          <ac:graphicFrameMkLst>
            <pc:docMk/>
            <pc:sldMk cId="509537633" sldId="416"/>
            <ac:graphicFrameMk id="7" creationId="{00000000-0000-0000-0000-000000000000}"/>
          </ac:graphicFrameMkLst>
        </pc:graphicFrameChg>
      </pc:sldChg>
      <pc:sldChg chg="add del">
        <pc:chgData name="Andres, Samantha" userId="d6b023d0-2635-4793-b8ce-8d334cfcf10b" providerId="ADAL" clId="{D17769D0-B06D-43B0-B4F7-BA18225F4943}" dt="2017-10-23T21:20:14.531" v="1516" actId="2696"/>
        <pc:sldMkLst>
          <pc:docMk/>
          <pc:sldMk cId="3828222710" sldId="416"/>
        </pc:sldMkLst>
      </pc:sldChg>
      <pc:sldChg chg="modSp add">
        <pc:chgData name="Andres, Samantha" userId="d6b023d0-2635-4793-b8ce-8d334cfcf10b" providerId="ADAL" clId="{D17769D0-B06D-43B0-B4F7-BA18225F4943}" dt="2017-10-25T19:26:38.272" v="2901" actId="20577"/>
        <pc:sldMkLst>
          <pc:docMk/>
          <pc:sldMk cId="971556596" sldId="418"/>
        </pc:sldMkLst>
        <pc:spChg chg="mod">
          <ac:chgData name="Andres, Samantha" userId="d6b023d0-2635-4793-b8ce-8d334cfcf10b" providerId="ADAL" clId="{D17769D0-B06D-43B0-B4F7-BA18225F4943}" dt="2017-10-25T19:26:38.272" v="2901" actId="20577"/>
          <ac:spMkLst>
            <pc:docMk/>
            <pc:sldMk cId="971556596" sldId="418"/>
            <ac:spMk id="2" creationId="{441E526C-F681-4627-BC70-DF1509F48D71}"/>
          </ac:spMkLst>
        </pc:spChg>
        <pc:spChg chg="mod">
          <ac:chgData name="Andres, Samantha" userId="d6b023d0-2635-4793-b8ce-8d334cfcf10b" providerId="ADAL" clId="{D17769D0-B06D-43B0-B4F7-BA18225F4943}" dt="2017-10-25T19:26:14.996" v="2826" actId="15"/>
          <ac:spMkLst>
            <pc:docMk/>
            <pc:sldMk cId="971556596" sldId="418"/>
            <ac:spMk id="3" creationId="{0618FBB1-3DA6-466C-AD95-1B090F7C70D2}"/>
          </ac:spMkLst>
        </pc:spChg>
      </pc:sldChg>
      <pc:sldChg chg="add">
        <pc:chgData name="Andres, Samantha" userId="d6b023d0-2635-4793-b8ce-8d334cfcf10b" providerId="ADAL" clId="{D17769D0-B06D-43B0-B4F7-BA18225F4943}" dt="2017-10-25T19:56:35.271" v="3737" actId="1076"/>
        <pc:sldMkLst>
          <pc:docMk/>
          <pc:sldMk cId="3030560651" sldId="419"/>
        </pc:sldMkLst>
      </pc:sldChg>
      <pc:sldChg chg="addSp modSp add">
        <pc:chgData name="Andres, Samantha" userId="d6b023d0-2635-4793-b8ce-8d334cfcf10b" providerId="ADAL" clId="{D17769D0-B06D-43B0-B4F7-BA18225F4943}" dt="2017-10-25T20:00:22.721" v="3779" actId="1076"/>
        <pc:sldMkLst>
          <pc:docMk/>
          <pc:sldMk cId="200707302" sldId="420"/>
        </pc:sldMkLst>
        <pc:spChg chg="mod">
          <ac:chgData name="Andres, Samantha" userId="d6b023d0-2635-4793-b8ce-8d334cfcf10b" providerId="ADAL" clId="{D17769D0-B06D-43B0-B4F7-BA18225F4943}" dt="2017-10-25T19:56:56.957" v="3744" actId="20577"/>
          <ac:spMkLst>
            <pc:docMk/>
            <pc:sldMk cId="200707302" sldId="420"/>
            <ac:spMk id="21" creationId="{00000000-0000-0000-0000-000000000000}"/>
          </ac:spMkLst>
        </pc:spChg>
        <pc:spChg chg="mod">
          <ac:chgData name="Andres, Samantha" userId="d6b023d0-2635-4793-b8ce-8d334cfcf10b" providerId="ADAL" clId="{D17769D0-B06D-43B0-B4F7-BA18225F4943}" dt="2017-10-25T19:59:57.621" v="3775" actId="14100"/>
          <ac:spMkLst>
            <pc:docMk/>
            <pc:sldMk cId="200707302" sldId="420"/>
            <ac:spMk id="43" creationId="{00000000-0000-0000-0000-000000000000}"/>
          </ac:spMkLst>
        </pc:spChg>
        <pc:spChg chg="mod">
          <ac:chgData name="Andres, Samantha" userId="d6b023d0-2635-4793-b8ce-8d334cfcf10b" providerId="ADAL" clId="{D17769D0-B06D-43B0-B4F7-BA18225F4943}" dt="2017-10-25T19:57:08.867" v="3746" actId="1076"/>
          <ac:spMkLst>
            <pc:docMk/>
            <pc:sldMk cId="200707302" sldId="420"/>
            <ac:spMk id="44" creationId="{00000000-0000-0000-0000-000000000000}"/>
          </ac:spMkLst>
        </pc:spChg>
        <pc:spChg chg="mod">
          <ac:chgData name="Andres, Samantha" userId="d6b023d0-2635-4793-b8ce-8d334cfcf10b" providerId="ADAL" clId="{D17769D0-B06D-43B0-B4F7-BA18225F4943}" dt="2017-10-25T19:57:03.253" v="3745" actId="1076"/>
          <ac:spMkLst>
            <pc:docMk/>
            <pc:sldMk cId="200707302" sldId="420"/>
            <ac:spMk id="45" creationId="{00000000-0000-0000-0000-000000000000}"/>
          </ac:spMkLst>
        </pc:spChg>
        <pc:spChg chg="mod">
          <ac:chgData name="Andres, Samantha" userId="d6b023d0-2635-4793-b8ce-8d334cfcf10b" providerId="ADAL" clId="{D17769D0-B06D-43B0-B4F7-BA18225F4943}" dt="2017-10-25T19:57:16.715" v="3747" actId="1076"/>
          <ac:spMkLst>
            <pc:docMk/>
            <pc:sldMk cId="200707302" sldId="420"/>
            <ac:spMk id="46" creationId="{00000000-0000-0000-0000-000000000000}"/>
          </ac:spMkLst>
        </pc:spChg>
        <pc:spChg chg="mod">
          <ac:chgData name="Andres, Samantha" userId="d6b023d0-2635-4793-b8ce-8d334cfcf10b" providerId="ADAL" clId="{D17769D0-B06D-43B0-B4F7-BA18225F4943}" dt="2017-10-25T19:57:24.522" v="3748" actId="1076"/>
          <ac:spMkLst>
            <pc:docMk/>
            <pc:sldMk cId="200707302" sldId="420"/>
            <ac:spMk id="48" creationId="{00000000-0000-0000-0000-000000000000}"/>
          </ac:spMkLst>
        </pc:spChg>
        <pc:spChg chg="mod">
          <ac:chgData name="Andres, Samantha" userId="d6b023d0-2635-4793-b8ce-8d334cfcf10b" providerId="ADAL" clId="{D17769D0-B06D-43B0-B4F7-BA18225F4943}" dt="2017-10-25T20:00:16.458" v="3778" actId="14100"/>
          <ac:spMkLst>
            <pc:docMk/>
            <pc:sldMk cId="200707302" sldId="420"/>
            <ac:spMk id="51" creationId="{00000000-0000-0000-0000-000000000000}"/>
          </ac:spMkLst>
        </pc:spChg>
        <pc:spChg chg="mod">
          <ac:chgData name="Andres, Samantha" userId="d6b023d0-2635-4793-b8ce-8d334cfcf10b" providerId="ADAL" clId="{D17769D0-B06D-43B0-B4F7-BA18225F4943}" dt="2017-10-25T20:00:07.287" v="3776" actId="1076"/>
          <ac:spMkLst>
            <pc:docMk/>
            <pc:sldMk cId="200707302" sldId="420"/>
            <ac:spMk id="79" creationId="{00000000-0000-0000-0000-000000000000}"/>
          </ac:spMkLst>
        </pc:spChg>
        <pc:spChg chg="mod">
          <ac:chgData name="Andres, Samantha" userId="d6b023d0-2635-4793-b8ce-8d334cfcf10b" providerId="ADAL" clId="{D17769D0-B06D-43B0-B4F7-BA18225F4943}" dt="2017-10-25T19:59:12.168" v="3765" actId="1076"/>
          <ac:spMkLst>
            <pc:docMk/>
            <pc:sldMk cId="200707302" sldId="420"/>
            <ac:spMk id="80" creationId="{00000000-0000-0000-0000-000000000000}"/>
          </ac:spMkLst>
        </pc:spChg>
        <pc:spChg chg="mod">
          <ac:chgData name="Andres, Samantha" userId="d6b023d0-2635-4793-b8ce-8d334cfcf10b" providerId="ADAL" clId="{D17769D0-B06D-43B0-B4F7-BA18225F4943}" dt="2017-10-25T19:59:08.367" v="3764" actId="1076"/>
          <ac:spMkLst>
            <pc:docMk/>
            <pc:sldMk cId="200707302" sldId="420"/>
            <ac:spMk id="81" creationId="{00000000-0000-0000-0000-000000000000}"/>
          </ac:spMkLst>
        </pc:spChg>
        <pc:spChg chg="mod">
          <ac:chgData name="Andres, Samantha" userId="d6b023d0-2635-4793-b8ce-8d334cfcf10b" providerId="ADAL" clId="{D17769D0-B06D-43B0-B4F7-BA18225F4943}" dt="2017-10-25T20:00:22.721" v="3779" actId="1076"/>
          <ac:spMkLst>
            <pc:docMk/>
            <pc:sldMk cId="200707302" sldId="420"/>
            <ac:spMk id="86" creationId="{00000000-0000-0000-0000-000000000000}"/>
          </ac:spMkLst>
        </pc:spChg>
        <pc:picChg chg="add mod">
          <ac:chgData name="Andres, Samantha" userId="d6b023d0-2635-4793-b8ce-8d334cfcf10b" providerId="ADAL" clId="{D17769D0-B06D-43B0-B4F7-BA18225F4943}" dt="2017-10-25T19:59:53.606" v="3774" actId="1076"/>
          <ac:picMkLst>
            <pc:docMk/>
            <pc:sldMk cId="200707302" sldId="420"/>
            <ac:picMk id="4" creationId="{66BE3725-3194-4889-92C3-A7495BD961AC}"/>
          </ac:picMkLst>
        </pc:picChg>
      </pc:sldChg>
    </pc:docChg>
  </pc:docChgLst>
  <pc:docChgLst>
    <pc:chgData name="Andres, Samantha" userId="d6b023d0-2635-4793-b8ce-8d334cfcf10b" providerId="ADAL" clId="{CEAB8AF0-507E-4509-B287-5D1E56A617B2}"/>
    <pc:docChg chg="custSel modSld">
      <pc:chgData name="Andres, Samantha" userId="d6b023d0-2635-4793-b8ce-8d334cfcf10b" providerId="ADAL" clId="{CEAB8AF0-507E-4509-B287-5D1E56A617B2}" dt="2017-09-21T16:00:59.048" v="26" actId="20577"/>
      <pc:docMkLst>
        <pc:docMk/>
      </pc:docMkLst>
      <pc:sldChg chg="modSp">
        <pc:chgData name="Andres, Samantha" userId="d6b023d0-2635-4793-b8ce-8d334cfcf10b" providerId="ADAL" clId="{CEAB8AF0-507E-4509-B287-5D1E56A617B2}" dt="2017-09-21T15:54:31.197" v="0" actId="20577"/>
        <pc:sldMkLst>
          <pc:docMk/>
          <pc:sldMk cId="3686889390" sldId="385"/>
        </pc:sldMkLst>
        <pc:graphicFrameChg chg="mod">
          <ac:chgData name="Andres, Samantha" userId="d6b023d0-2635-4793-b8ce-8d334cfcf10b" providerId="ADAL" clId="{CEAB8AF0-507E-4509-B287-5D1E56A617B2}" dt="2017-09-21T15:54:31.197" v="0" actId="20577"/>
          <ac:graphicFrameMkLst>
            <pc:docMk/>
            <pc:sldMk cId="3686889390" sldId="385"/>
            <ac:graphicFrameMk id="8" creationId="{3067BD39-8D51-4327-B726-95823C826EF9}"/>
          </ac:graphicFrameMkLst>
        </pc:graphicFrameChg>
      </pc:sldChg>
      <pc:sldChg chg="modSp">
        <pc:chgData name="Andres, Samantha" userId="d6b023d0-2635-4793-b8ce-8d334cfcf10b" providerId="ADAL" clId="{CEAB8AF0-507E-4509-B287-5D1E56A617B2}" dt="2017-09-21T16:00:59.048" v="26" actId="20577"/>
        <pc:sldMkLst>
          <pc:docMk/>
          <pc:sldMk cId="2079577503" sldId="394"/>
        </pc:sldMkLst>
        <pc:spChg chg="mod">
          <ac:chgData name="Andres, Samantha" userId="d6b023d0-2635-4793-b8ce-8d334cfcf10b" providerId="ADAL" clId="{CEAB8AF0-507E-4509-B287-5D1E56A617B2}" dt="2017-09-21T16:00:59.048" v="26" actId="20577"/>
          <ac:spMkLst>
            <pc:docMk/>
            <pc:sldMk cId="2079577503" sldId="394"/>
            <ac:spMk id="3" creationId="{00000000-0000-0000-0000-000000000000}"/>
          </ac:spMkLst>
        </pc:spChg>
      </pc:sldChg>
    </pc:docChg>
  </pc:docChgLst>
  <pc:docChgLst>
    <pc:chgData name="Tucci, Diana" userId="b6229588-74ae-4c9a-9de7-f48282fb9e79" providerId="ADAL" clId="{31DB7046-F8A8-4B7A-B581-3D312A731393}"/>
    <pc:docChg chg="addSld modSld">
      <pc:chgData name="Tucci, Diana" userId="b6229588-74ae-4c9a-9de7-f48282fb9e79" providerId="ADAL" clId="{31DB7046-F8A8-4B7A-B581-3D312A731393}" dt="2017-10-11T19:49:36.457" v="103" actId="1076"/>
      <pc:docMkLst>
        <pc:docMk/>
      </pc:docMkLst>
      <pc:sldChg chg="modSp">
        <pc:chgData name="Tucci, Diana" userId="b6229588-74ae-4c9a-9de7-f48282fb9e79" providerId="ADAL" clId="{31DB7046-F8A8-4B7A-B581-3D312A731393}" dt="2017-10-11T19:24:28.177" v="96" actId="20577"/>
        <pc:sldMkLst>
          <pc:docMk/>
          <pc:sldMk cId="1531338293" sldId="337"/>
        </pc:sldMkLst>
        <pc:spChg chg="mod">
          <ac:chgData name="Tucci, Diana" userId="b6229588-74ae-4c9a-9de7-f48282fb9e79" providerId="ADAL" clId="{31DB7046-F8A8-4B7A-B581-3D312A731393}" dt="2017-10-11T19:24:28.177" v="96" actId="20577"/>
          <ac:spMkLst>
            <pc:docMk/>
            <pc:sldMk cId="1531338293" sldId="337"/>
            <ac:spMk id="5" creationId="{00000000-0000-0000-0000-000000000000}"/>
          </ac:spMkLst>
        </pc:spChg>
      </pc:sldChg>
      <pc:sldChg chg="addSp delSp modSp add">
        <pc:chgData name="Tucci, Diana" userId="b6229588-74ae-4c9a-9de7-f48282fb9e79" providerId="ADAL" clId="{31DB7046-F8A8-4B7A-B581-3D312A731393}" dt="2017-10-11T19:49:36.457" v="103" actId="1076"/>
        <pc:sldMkLst>
          <pc:docMk/>
          <pc:sldMk cId="999906462" sldId="406"/>
        </pc:sldMkLst>
        <pc:spChg chg="del">
          <ac:chgData name="Tucci, Diana" userId="b6229588-74ae-4c9a-9de7-f48282fb9e79" providerId="ADAL" clId="{31DB7046-F8A8-4B7A-B581-3D312A731393}" dt="2017-10-11T19:25:08.614" v="97" actId="1076"/>
          <ac:spMkLst>
            <pc:docMk/>
            <pc:sldMk cId="999906462" sldId="406"/>
            <ac:spMk id="2" creationId="{62A67184-6343-4DF7-A3AC-302DB8584D3A}"/>
          </ac:spMkLst>
        </pc:spChg>
        <pc:spChg chg="add mod">
          <ac:chgData name="Tucci, Diana" userId="b6229588-74ae-4c9a-9de7-f48282fb9e79" providerId="ADAL" clId="{31DB7046-F8A8-4B7A-B581-3D312A731393}" dt="2017-10-11T19:25:08.614" v="97" actId="1076"/>
          <ac:spMkLst>
            <pc:docMk/>
            <pc:sldMk cId="999906462" sldId="406"/>
            <ac:spMk id="3" creationId="{E1322FCE-284A-478A-A7B3-38A281E7BEC7}"/>
          </ac:spMkLst>
        </pc:spChg>
        <pc:spChg chg="del">
          <ac:chgData name="Tucci, Diana" userId="b6229588-74ae-4c9a-9de7-f48282fb9e79" providerId="ADAL" clId="{31DB7046-F8A8-4B7A-B581-3D312A731393}" dt="2017-10-11T19:25:08.614" v="97" actId="1076"/>
          <ac:spMkLst>
            <pc:docMk/>
            <pc:sldMk cId="999906462" sldId="406"/>
            <ac:spMk id="3" creationId="{F9E0B86F-523B-4816-AD2E-9BC67B6C5A8B}"/>
          </ac:spMkLst>
        </pc:spChg>
        <pc:spChg chg="del">
          <ac:chgData name="Tucci, Diana" userId="b6229588-74ae-4c9a-9de7-f48282fb9e79" providerId="ADAL" clId="{31DB7046-F8A8-4B7A-B581-3D312A731393}" dt="2017-10-11T19:25:08.614" v="97" actId="1076"/>
          <ac:spMkLst>
            <pc:docMk/>
            <pc:sldMk cId="999906462" sldId="406"/>
            <ac:spMk id="4" creationId="{8C048AD6-1FB4-4A4E-869B-AC1E85CDBBB1}"/>
          </ac:spMkLst>
        </pc:spChg>
        <pc:spChg chg="add mod">
          <ac:chgData name="Tucci, Diana" userId="b6229588-74ae-4c9a-9de7-f48282fb9e79" providerId="ADAL" clId="{31DB7046-F8A8-4B7A-B581-3D312A731393}" dt="2017-10-11T19:25:08.614" v="97" actId="1076"/>
          <ac:spMkLst>
            <pc:docMk/>
            <pc:sldMk cId="999906462" sldId="406"/>
            <ac:spMk id="4" creationId="{FAF50C8A-E2C0-48A4-981C-DB8D80404304}"/>
          </ac:spMkLst>
        </pc:spChg>
        <pc:spChg chg="del">
          <ac:chgData name="Tucci, Diana" userId="b6229588-74ae-4c9a-9de7-f48282fb9e79" providerId="ADAL" clId="{31DB7046-F8A8-4B7A-B581-3D312A731393}" dt="2017-10-11T19:25:08.614" v="97" actId="1076"/>
          <ac:spMkLst>
            <pc:docMk/>
            <pc:sldMk cId="999906462" sldId="406"/>
            <ac:spMk id="5" creationId="{0BB1B56A-CA5B-4C26-BCEE-00F611F5B32C}"/>
          </ac:spMkLst>
        </pc:spChg>
        <pc:spChg chg="del">
          <ac:chgData name="Tucci, Diana" userId="b6229588-74ae-4c9a-9de7-f48282fb9e79" providerId="ADAL" clId="{31DB7046-F8A8-4B7A-B581-3D312A731393}" dt="2017-10-11T19:25:08.614" v="97" actId="1076"/>
          <ac:spMkLst>
            <pc:docMk/>
            <pc:sldMk cId="999906462" sldId="406"/>
            <ac:spMk id="8" creationId="{6F116C7D-C38B-41BB-B0F3-C8793959B051}"/>
          </ac:spMkLst>
        </pc:spChg>
        <pc:spChg chg="add mod">
          <ac:chgData name="Tucci, Diana" userId="b6229588-74ae-4c9a-9de7-f48282fb9e79" providerId="ADAL" clId="{31DB7046-F8A8-4B7A-B581-3D312A731393}" dt="2017-10-11T19:23:45.954" v="94" actId="20577"/>
          <ac:spMkLst>
            <pc:docMk/>
            <pc:sldMk cId="999906462" sldId="406"/>
            <ac:spMk id="9" creationId="{54599BFC-D482-4E00-BBF8-70B92668E210}"/>
          </ac:spMkLst>
        </pc:spChg>
        <pc:spChg chg="add del mod">
          <ac:chgData name="Tucci, Diana" userId="b6229588-74ae-4c9a-9de7-f48282fb9e79" providerId="ADAL" clId="{31DB7046-F8A8-4B7A-B581-3D312A731393}" dt="2017-10-11T19:25:08.614" v="97" actId="1076"/>
          <ac:spMkLst>
            <pc:docMk/>
            <pc:sldMk cId="999906462" sldId="406"/>
            <ac:spMk id="10" creationId="{3C881515-850C-49AC-9C74-7D9ED8DE051E}"/>
          </ac:spMkLst>
        </pc:spChg>
        <pc:spChg chg="add del mod">
          <ac:chgData name="Tucci, Diana" userId="b6229588-74ae-4c9a-9de7-f48282fb9e79" providerId="ADAL" clId="{31DB7046-F8A8-4B7A-B581-3D312A731393}" dt="2017-10-11T19:25:08.614" v="97" actId="1076"/>
          <ac:spMkLst>
            <pc:docMk/>
            <pc:sldMk cId="999906462" sldId="406"/>
            <ac:spMk id="11" creationId="{8CB7AA5B-EEB4-4BAC-A900-E16C340C53EA}"/>
          </ac:spMkLst>
        </pc:spChg>
        <pc:spChg chg="add del mod">
          <ac:chgData name="Tucci, Diana" userId="b6229588-74ae-4c9a-9de7-f48282fb9e79" providerId="ADAL" clId="{31DB7046-F8A8-4B7A-B581-3D312A731393}" dt="2017-10-11T19:25:08.614" v="97" actId="1076"/>
          <ac:spMkLst>
            <pc:docMk/>
            <pc:sldMk cId="999906462" sldId="406"/>
            <ac:spMk id="12" creationId="{410A8BDE-B872-4C10-AB2E-B962304F7553}"/>
          </ac:spMkLst>
        </pc:spChg>
        <pc:spChg chg="add del mod">
          <ac:chgData name="Tucci, Diana" userId="b6229588-74ae-4c9a-9de7-f48282fb9e79" providerId="ADAL" clId="{31DB7046-F8A8-4B7A-B581-3D312A731393}" dt="2017-10-11T19:25:17.308" v="100" actId="1076"/>
          <ac:spMkLst>
            <pc:docMk/>
            <pc:sldMk cId="999906462" sldId="406"/>
            <ac:spMk id="14" creationId="{9A7D1736-758E-4DED-96EA-A46F156A3C32}"/>
          </ac:spMkLst>
        </pc:spChg>
        <pc:graphicFrameChg chg="add del mod">
          <ac:chgData name="Tucci, Diana" userId="b6229588-74ae-4c9a-9de7-f48282fb9e79" providerId="ADAL" clId="{31DB7046-F8A8-4B7A-B581-3D312A731393}" dt="2017-10-11T19:25:13.546" v="99" actId="1076"/>
          <ac:graphicFrameMkLst>
            <pc:docMk/>
            <pc:sldMk cId="999906462" sldId="406"/>
            <ac:graphicFrameMk id="16" creationId="{2F6B6465-F6A0-48B2-84F3-EA148BE11C89}"/>
          </ac:graphicFrameMkLst>
        </pc:graphicFrameChg>
        <pc:picChg chg="add mod">
          <ac:chgData name="Tucci, Diana" userId="b6229588-74ae-4c9a-9de7-f48282fb9e79" providerId="ADAL" clId="{31DB7046-F8A8-4B7A-B581-3D312A731393}" dt="2017-10-11T19:49:36.457" v="103" actId="1076"/>
          <ac:picMkLst>
            <pc:docMk/>
            <pc:sldMk cId="999906462" sldId="406"/>
            <ac:picMk id="2" creationId="{1A2F0D20-CA27-4A4B-891D-595BD3362CCE}"/>
          </ac:picMkLst>
        </pc:picChg>
        <pc:picChg chg="add mod">
          <ac:chgData name="Tucci, Diana" userId="b6229588-74ae-4c9a-9de7-f48282fb9e79" providerId="ADAL" clId="{31DB7046-F8A8-4B7A-B581-3D312A731393}" dt="2017-10-11T19:25:17.308" v="100" actId="1076"/>
          <ac:picMkLst>
            <pc:docMk/>
            <pc:sldMk cId="999906462" sldId="406"/>
            <ac:picMk id="2" creationId="{CCC3862F-8B76-4E1C-8218-D3EF9C484EB0}"/>
          </ac:picMkLst>
        </pc:picChg>
        <pc:picChg chg="add del">
          <ac:chgData name="Tucci, Diana" userId="b6229588-74ae-4c9a-9de7-f48282fb9e79" providerId="ADAL" clId="{31DB7046-F8A8-4B7A-B581-3D312A731393}" dt="2017-10-11T19:25:13.546" v="99" actId="1076"/>
          <ac:picMkLst>
            <pc:docMk/>
            <pc:sldMk cId="999906462" sldId="406"/>
            <ac:picMk id="17" creationId="{BD74ACE6-1A60-415C-AB77-93E1D77C781E}"/>
          </ac:picMkLst>
        </pc:picChg>
        <pc:picChg chg="add del">
          <ac:chgData name="Tucci, Diana" userId="b6229588-74ae-4c9a-9de7-f48282fb9e79" providerId="ADAL" clId="{31DB7046-F8A8-4B7A-B581-3D312A731393}" dt="2017-10-11T19:25:13.546" v="99" actId="1076"/>
          <ac:picMkLst>
            <pc:docMk/>
            <pc:sldMk cId="999906462" sldId="406"/>
            <ac:picMk id="18" creationId="{D75D22DA-9DDF-4C0F-BC06-1F19D69EE1C4}"/>
          </ac:picMkLst>
        </pc:picChg>
        <pc:picChg chg="add del">
          <ac:chgData name="Tucci, Diana" userId="b6229588-74ae-4c9a-9de7-f48282fb9e79" providerId="ADAL" clId="{31DB7046-F8A8-4B7A-B581-3D312A731393}" dt="2017-10-11T19:25:13.546" v="99" actId="1076"/>
          <ac:picMkLst>
            <pc:docMk/>
            <pc:sldMk cId="999906462" sldId="406"/>
            <ac:picMk id="19" creationId="{F9B43AA6-5076-4F2F-9D1A-5190B9286465}"/>
          </ac:picMkLst>
        </pc:picChg>
        <pc:picChg chg="add del">
          <ac:chgData name="Tucci, Diana" userId="b6229588-74ae-4c9a-9de7-f48282fb9e79" providerId="ADAL" clId="{31DB7046-F8A8-4B7A-B581-3D312A731393}" dt="2017-10-11T19:25:13.546" v="99" actId="1076"/>
          <ac:picMkLst>
            <pc:docMk/>
            <pc:sldMk cId="999906462" sldId="406"/>
            <ac:picMk id="20" creationId="{EB1802CB-61DF-493F-9B3C-0216947525CD}"/>
          </ac:picMkLst>
        </pc:picChg>
        <pc:picChg chg="add del">
          <ac:chgData name="Tucci, Diana" userId="b6229588-74ae-4c9a-9de7-f48282fb9e79" providerId="ADAL" clId="{31DB7046-F8A8-4B7A-B581-3D312A731393}" dt="2017-10-11T19:25:13.546" v="99" actId="1076"/>
          <ac:picMkLst>
            <pc:docMk/>
            <pc:sldMk cId="999906462" sldId="406"/>
            <ac:picMk id="21" creationId="{AE989F5F-D8E7-4336-A62A-74789D0E84A7}"/>
          </ac:picMkLst>
        </pc:picChg>
        <pc:picChg chg="add del">
          <ac:chgData name="Tucci, Diana" userId="b6229588-74ae-4c9a-9de7-f48282fb9e79" providerId="ADAL" clId="{31DB7046-F8A8-4B7A-B581-3D312A731393}" dt="2017-10-11T19:25:13.546" v="99" actId="1076"/>
          <ac:picMkLst>
            <pc:docMk/>
            <pc:sldMk cId="999906462" sldId="406"/>
            <ac:picMk id="22" creationId="{A9388AAA-B56D-4872-ABF0-616817A6EEF0}"/>
          </ac:picMkLst>
        </pc:picChg>
        <pc:picChg chg="add del">
          <ac:chgData name="Tucci, Diana" userId="b6229588-74ae-4c9a-9de7-f48282fb9e79" providerId="ADAL" clId="{31DB7046-F8A8-4B7A-B581-3D312A731393}" dt="2017-10-11T19:25:13.546" v="99" actId="1076"/>
          <ac:picMkLst>
            <pc:docMk/>
            <pc:sldMk cId="999906462" sldId="406"/>
            <ac:picMk id="23" creationId="{EA371B47-6604-4098-866E-568103B9F05C}"/>
          </ac:picMkLst>
        </pc:picChg>
        <pc:picChg chg="add del">
          <ac:chgData name="Tucci, Diana" userId="b6229588-74ae-4c9a-9de7-f48282fb9e79" providerId="ADAL" clId="{31DB7046-F8A8-4B7A-B581-3D312A731393}" dt="2017-10-11T19:25:13.546" v="99" actId="1076"/>
          <ac:picMkLst>
            <pc:docMk/>
            <pc:sldMk cId="999906462" sldId="406"/>
            <ac:picMk id="24" creationId="{CF117463-E06E-4392-A77B-CFD86F0B17DA}"/>
          </ac:picMkLst>
        </pc:picChg>
      </pc:sldChg>
    </pc:docChg>
  </pc:docChgLst>
  <pc:docChgLst>
    <pc:chgData name="Taylor, Cecelia" userId="1094a8e6-9a51-4e9e-a165-5b8359cbeb83" providerId="ADAL" clId="{CFEF6842-79A5-45C3-96CF-56B8DCA7CA9D}"/>
    <pc:docChg chg="custSel addSld modSld">
      <pc:chgData name="Taylor, Cecelia" userId="1094a8e6-9a51-4e9e-a165-5b8359cbeb83" providerId="ADAL" clId="{CFEF6842-79A5-45C3-96CF-56B8DCA7CA9D}" dt="2017-10-17T19:56:40.461" v="587" actId="20577"/>
      <pc:docMkLst>
        <pc:docMk/>
      </pc:docMkLst>
      <pc:sldChg chg="modSp">
        <pc:chgData name="Taylor, Cecelia" userId="1094a8e6-9a51-4e9e-a165-5b8359cbeb83" providerId="ADAL" clId="{CFEF6842-79A5-45C3-96CF-56B8DCA7CA9D}" dt="2017-10-17T19:55:41.047" v="536" actId="20577"/>
        <pc:sldMkLst>
          <pc:docMk/>
          <pc:sldMk cId="3451514514" sldId="364"/>
        </pc:sldMkLst>
        <pc:spChg chg="mod">
          <ac:chgData name="Taylor, Cecelia" userId="1094a8e6-9a51-4e9e-a165-5b8359cbeb83" providerId="ADAL" clId="{CFEF6842-79A5-45C3-96CF-56B8DCA7CA9D}" dt="2017-10-17T19:55:41.047" v="536" actId="20577"/>
          <ac:spMkLst>
            <pc:docMk/>
            <pc:sldMk cId="3451514514" sldId="364"/>
            <ac:spMk id="2" creationId="{00000000-0000-0000-0000-000000000000}"/>
          </ac:spMkLst>
        </pc:spChg>
      </pc:sldChg>
      <pc:sldChg chg="modSp">
        <pc:chgData name="Taylor, Cecelia" userId="1094a8e6-9a51-4e9e-a165-5b8359cbeb83" providerId="ADAL" clId="{CFEF6842-79A5-45C3-96CF-56B8DCA7CA9D}" dt="2017-10-17T19:55:51.377" v="543" actId="20577"/>
        <pc:sldMkLst>
          <pc:docMk/>
          <pc:sldMk cId="710449407" sldId="365"/>
        </pc:sldMkLst>
        <pc:spChg chg="mod">
          <ac:chgData name="Taylor, Cecelia" userId="1094a8e6-9a51-4e9e-a165-5b8359cbeb83" providerId="ADAL" clId="{CFEF6842-79A5-45C3-96CF-56B8DCA7CA9D}" dt="2017-10-17T19:55:51.377" v="543" actId="20577"/>
          <ac:spMkLst>
            <pc:docMk/>
            <pc:sldMk cId="710449407" sldId="365"/>
            <ac:spMk id="2" creationId="{00000000-0000-0000-0000-000000000000}"/>
          </ac:spMkLst>
        </pc:spChg>
      </pc:sldChg>
      <pc:sldChg chg="modSp">
        <pc:chgData name="Taylor, Cecelia" userId="1094a8e6-9a51-4e9e-a165-5b8359cbeb83" providerId="ADAL" clId="{CFEF6842-79A5-45C3-96CF-56B8DCA7CA9D}" dt="2017-10-17T19:55:59.314" v="550" actId="20577"/>
        <pc:sldMkLst>
          <pc:docMk/>
          <pc:sldMk cId="189572641" sldId="366"/>
        </pc:sldMkLst>
        <pc:spChg chg="mod">
          <ac:chgData name="Taylor, Cecelia" userId="1094a8e6-9a51-4e9e-a165-5b8359cbeb83" providerId="ADAL" clId="{CFEF6842-79A5-45C3-96CF-56B8DCA7CA9D}" dt="2017-10-17T19:55:59.314" v="550" actId="20577"/>
          <ac:spMkLst>
            <pc:docMk/>
            <pc:sldMk cId="189572641" sldId="366"/>
            <ac:spMk id="2" creationId="{00000000-0000-0000-0000-000000000000}"/>
          </ac:spMkLst>
        </pc:spChg>
      </pc:sldChg>
      <pc:sldChg chg="modSp">
        <pc:chgData name="Taylor, Cecelia" userId="1094a8e6-9a51-4e9e-a165-5b8359cbeb83" providerId="ADAL" clId="{CFEF6842-79A5-45C3-96CF-56B8DCA7CA9D}" dt="2017-10-17T19:56:11.331" v="562" actId="20577"/>
        <pc:sldMkLst>
          <pc:docMk/>
          <pc:sldMk cId="420561898" sldId="368"/>
        </pc:sldMkLst>
        <pc:spChg chg="mod">
          <ac:chgData name="Taylor, Cecelia" userId="1094a8e6-9a51-4e9e-a165-5b8359cbeb83" providerId="ADAL" clId="{CFEF6842-79A5-45C3-96CF-56B8DCA7CA9D}" dt="2017-10-17T19:56:11.331" v="562" actId="20577"/>
          <ac:spMkLst>
            <pc:docMk/>
            <pc:sldMk cId="420561898" sldId="368"/>
            <ac:spMk id="2" creationId="{00000000-0000-0000-0000-000000000000}"/>
          </ac:spMkLst>
        </pc:spChg>
      </pc:sldChg>
      <pc:sldChg chg="addSp delSp modSp">
        <pc:chgData name="Taylor, Cecelia" userId="1094a8e6-9a51-4e9e-a165-5b8359cbeb83" providerId="ADAL" clId="{CFEF6842-79A5-45C3-96CF-56B8DCA7CA9D}" dt="2017-10-17T19:56:17.458" v="573" actId="20577"/>
        <pc:sldMkLst>
          <pc:docMk/>
          <pc:sldMk cId="3665794647" sldId="369"/>
        </pc:sldMkLst>
        <pc:spChg chg="mod">
          <ac:chgData name="Taylor, Cecelia" userId="1094a8e6-9a51-4e9e-a165-5b8359cbeb83" providerId="ADAL" clId="{CFEF6842-79A5-45C3-96CF-56B8DCA7CA9D}" dt="2017-10-17T19:56:17.458" v="573" actId="20577"/>
          <ac:spMkLst>
            <pc:docMk/>
            <pc:sldMk cId="3665794647" sldId="369"/>
            <ac:spMk id="2" creationId="{00000000-0000-0000-0000-000000000000}"/>
          </ac:spMkLst>
        </pc:spChg>
        <pc:graphicFrameChg chg="add mod modGraphic">
          <ac:chgData name="Taylor, Cecelia" userId="1094a8e6-9a51-4e9e-a165-5b8359cbeb83" providerId="ADAL" clId="{CFEF6842-79A5-45C3-96CF-56B8DCA7CA9D}" dt="2017-10-17T19:54:12.939" v="510" actId="6549"/>
          <ac:graphicFrameMkLst>
            <pc:docMk/>
            <pc:sldMk cId="3665794647" sldId="369"/>
            <ac:graphicFrameMk id="8" creationId="{A2D3B1BF-EEC5-410D-8986-E3A5139E315E}"/>
          </ac:graphicFrameMkLst>
        </pc:graphicFrameChg>
        <pc:graphicFrameChg chg="del modGraphic">
          <ac:chgData name="Taylor, Cecelia" userId="1094a8e6-9a51-4e9e-a165-5b8359cbeb83" providerId="ADAL" clId="{CFEF6842-79A5-45C3-96CF-56B8DCA7CA9D}" dt="2017-10-17T19:47:22.244" v="305" actId="478"/>
          <ac:graphicFrameMkLst>
            <pc:docMk/>
            <pc:sldMk cId="3665794647" sldId="369"/>
            <ac:graphicFrameMk id="9" creationId="{00000000-0000-0000-0000-000000000000}"/>
          </ac:graphicFrameMkLst>
        </pc:graphicFrameChg>
      </pc:sldChg>
      <pc:sldChg chg="modSp">
        <pc:chgData name="Taylor, Cecelia" userId="1094a8e6-9a51-4e9e-a165-5b8359cbeb83" providerId="ADAL" clId="{CFEF6842-79A5-45C3-96CF-56B8DCA7CA9D}" dt="2017-10-17T19:56:33.794" v="580" actId="20577"/>
        <pc:sldMkLst>
          <pc:docMk/>
          <pc:sldMk cId="2189672499" sldId="370"/>
        </pc:sldMkLst>
        <pc:spChg chg="mod">
          <ac:chgData name="Taylor, Cecelia" userId="1094a8e6-9a51-4e9e-a165-5b8359cbeb83" providerId="ADAL" clId="{CFEF6842-79A5-45C3-96CF-56B8DCA7CA9D}" dt="2017-10-17T19:56:33.794" v="580" actId="20577"/>
          <ac:spMkLst>
            <pc:docMk/>
            <pc:sldMk cId="2189672499" sldId="370"/>
            <ac:spMk id="2" creationId="{00000000-0000-0000-0000-000000000000}"/>
          </ac:spMkLst>
        </pc:spChg>
      </pc:sldChg>
      <pc:sldChg chg="modSp">
        <pc:chgData name="Taylor, Cecelia" userId="1094a8e6-9a51-4e9e-a165-5b8359cbeb83" providerId="ADAL" clId="{CFEF6842-79A5-45C3-96CF-56B8DCA7CA9D}" dt="2017-10-17T19:56:40.461" v="587" actId="20577"/>
        <pc:sldMkLst>
          <pc:docMk/>
          <pc:sldMk cId="2850482401" sldId="371"/>
        </pc:sldMkLst>
        <pc:spChg chg="mod">
          <ac:chgData name="Taylor, Cecelia" userId="1094a8e6-9a51-4e9e-a165-5b8359cbeb83" providerId="ADAL" clId="{CFEF6842-79A5-45C3-96CF-56B8DCA7CA9D}" dt="2017-10-17T19:56:40.461" v="587" actId="20577"/>
          <ac:spMkLst>
            <pc:docMk/>
            <pc:sldMk cId="2850482401" sldId="371"/>
            <ac:spMk id="2" creationId="{00000000-0000-0000-0000-000000000000}"/>
          </ac:spMkLst>
        </pc:spChg>
      </pc:sldChg>
      <pc:sldChg chg="modSp add modNotesTx">
        <pc:chgData name="Taylor, Cecelia" userId="1094a8e6-9a51-4e9e-a165-5b8359cbeb83" providerId="ADAL" clId="{CFEF6842-79A5-45C3-96CF-56B8DCA7CA9D}" dt="2017-10-17T19:56:05.174" v="556" actId="20577"/>
        <pc:sldMkLst>
          <pc:docMk/>
          <pc:sldMk cId="2813444125" sldId="410"/>
        </pc:sldMkLst>
        <pc:spChg chg="mod">
          <ac:chgData name="Taylor, Cecelia" userId="1094a8e6-9a51-4e9e-a165-5b8359cbeb83" providerId="ADAL" clId="{CFEF6842-79A5-45C3-96CF-56B8DCA7CA9D}" dt="2017-10-17T19:55:09.946" v="528" actId="20577"/>
          <ac:spMkLst>
            <pc:docMk/>
            <pc:sldMk cId="2813444125" sldId="410"/>
            <ac:spMk id="4" creationId="{00000000-0000-0000-0000-000000000000}"/>
          </ac:spMkLst>
        </pc:spChg>
        <pc:spChg chg="mod">
          <ac:chgData name="Taylor, Cecelia" userId="1094a8e6-9a51-4e9e-a165-5b8359cbeb83" providerId="ADAL" clId="{CFEF6842-79A5-45C3-96CF-56B8DCA7CA9D}" dt="2017-10-17T19:56:05.174" v="556" actId="20577"/>
          <ac:spMkLst>
            <pc:docMk/>
            <pc:sldMk cId="2813444125" sldId="410"/>
            <ac:spMk id="15" creationId="{00000000-0000-0000-0000-000000000000}"/>
          </ac:spMkLst>
        </pc:spChg>
        <pc:graphicFrameChg chg="mod modGraphic">
          <ac:chgData name="Taylor, Cecelia" userId="1094a8e6-9a51-4e9e-a165-5b8359cbeb83" providerId="ADAL" clId="{CFEF6842-79A5-45C3-96CF-56B8DCA7CA9D}" dt="2017-10-17T19:54:53.212" v="513" actId="6549"/>
          <ac:graphicFrameMkLst>
            <pc:docMk/>
            <pc:sldMk cId="2813444125" sldId="410"/>
            <ac:graphicFrameMk id="2" creationId="{00000000-0000-0000-0000-000000000000}"/>
          </ac:graphicFrameMkLst>
        </pc:graphicFrameChg>
      </pc:sldChg>
    </pc:docChg>
  </pc:docChgLst>
  <pc:docChgLst>
    <pc:chgData name="Muhlach, Aubrey" userId="4693aa73-b046-4f44-957e-e3bbb6994907" providerId="ADAL" clId="{425EE27C-16E8-B042-B6AC-2CE21E64DDB4}"/>
    <pc:docChg chg="custSel modSld">
      <pc:chgData name="Muhlach, Aubrey" userId="4693aa73-b046-4f44-957e-e3bbb6994907" providerId="ADAL" clId="{425EE27C-16E8-B042-B6AC-2CE21E64DDB4}" dt="2017-10-25T16:29:43.313" v="270" actId="20577"/>
      <pc:docMkLst>
        <pc:docMk/>
      </pc:docMkLst>
      <pc:sldChg chg="modSp">
        <pc:chgData name="Muhlach, Aubrey" userId="4693aa73-b046-4f44-957e-e3bbb6994907" providerId="ADAL" clId="{425EE27C-16E8-B042-B6AC-2CE21E64DDB4}" dt="2017-10-25T16:29:43.313" v="270" actId="20577"/>
        <pc:sldMkLst>
          <pc:docMk/>
          <pc:sldMk cId="2231851664" sldId="315"/>
        </pc:sldMkLst>
        <pc:spChg chg="mod">
          <ac:chgData name="Muhlach, Aubrey" userId="4693aa73-b046-4f44-957e-e3bbb6994907" providerId="ADAL" clId="{425EE27C-16E8-B042-B6AC-2CE21E64DDB4}" dt="2017-10-25T16:29:43.313" v="270" actId="20577"/>
          <ac:spMkLst>
            <pc:docMk/>
            <pc:sldMk cId="2231851664" sldId="315"/>
            <ac:spMk id="2" creationId="{00000000-0000-0000-0000-000000000000}"/>
          </ac:spMkLst>
        </pc:spChg>
      </pc:sldChg>
      <pc:sldChg chg="modSp">
        <pc:chgData name="Muhlach, Aubrey" userId="4693aa73-b046-4f44-957e-e3bbb6994907" providerId="ADAL" clId="{425EE27C-16E8-B042-B6AC-2CE21E64DDB4}" dt="2017-10-18T22:12:21.749" v="269" actId="12385"/>
        <pc:sldMkLst>
          <pc:docMk/>
          <pc:sldMk cId="4066068432" sldId="405"/>
        </pc:sldMkLst>
        <pc:spChg chg="mod">
          <ac:chgData name="Muhlach, Aubrey" userId="4693aa73-b046-4f44-957e-e3bbb6994907" providerId="ADAL" clId="{425EE27C-16E8-B042-B6AC-2CE21E64DDB4}" dt="2017-10-18T21:40:53.463" v="68" actId="1076"/>
          <ac:spMkLst>
            <pc:docMk/>
            <pc:sldMk cId="4066068432" sldId="405"/>
            <ac:spMk id="3" creationId="{97E1E07D-A061-4556-9371-BCA486A0C590}"/>
          </ac:spMkLst>
        </pc:spChg>
        <pc:graphicFrameChg chg="mod modGraphic">
          <ac:chgData name="Muhlach, Aubrey" userId="4693aa73-b046-4f44-957e-e3bbb6994907" providerId="ADAL" clId="{425EE27C-16E8-B042-B6AC-2CE21E64DDB4}" dt="2017-10-18T22:12:21.749" v="269" actId="12385"/>
          <ac:graphicFrameMkLst>
            <pc:docMk/>
            <pc:sldMk cId="4066068432" sldId="405"/>
            <ac:graphicFrameMk id="10" creationId="{00000000-0000-0000-0000-000000000000}"/>
          </ac:graphicFrameMkLst>
        </pc:graphicFrameChg>
      </pc:sldChg>
    </pc:docChg>
  </pc:docChgLst>
  <pc:docChgLst>
    <pc:chgData name="Andres, Samantha" userId="d6b023d0-2635-4793-b8ce-8d334cfcf10b" providerId="ADAL" clId="{3B48966E-AB9A-4295-AF72-4F8505822BB4}"/>
    <pc:docChg chg="undo custSel addSld delSld modSld sldOrd">
      <pc:chgData name="Andres, Samantha" userId="d6b023d0-2635-4793-b8ce-8d334cfcf10b" providerId="ADAL" clId="{3B48966E-AB9A-4295-AF72-4F8505822BB4}" dt="2017-10-11T20:03:53.941" v="2147" actId="20577"/>
      <pc:docMkLst>
        <pc:docMk/>
      </pc:docMkLst>
      <pc:sldChg chg="modSp">
        <pc:chgData name="Andres, Samantha" userId="d6b023d0-2635-4793-b8ce-8d334cfcf10b" providerId="ADAL" clId="{3B48966E-AB9A-4295-AF72-4F8505822BB4}" dt="2017-10-11T16:48:56.936" v="180" actId="20577"/>
        <pc:sldMkLst>
          <pc:docMk/>
          <pc:sldMk cId="1111955562" sldId="310"/>
        </pc:sldMkLst>
        <pc:spChg chg="mod">
          <ac:chgData name="Andres, Samantha" userId="d6b023d0-2635-4793-b8ce-8d334cfcf10b" providerId="ADAL" clId="{3B48966E-AB9A-4295-AF72-4F8505822BB4}" dt="2017-10-11T16:48:52.847" v="171" actId="20577"/>
          <ac:spMkLst>
            <pc:docMk/>
            <pc:sldMk cId="1111955562" sldId="310"/>
            <ac:spMk id="3" creationId="{00000000-0000-0000-0000-000000000000}"/>
          </ac:spMkLst>
        </pc:spChg>
        <pc:spChg chg="mod">
          <ac:chgData name="Andres, Samantha" userId="d6b023d0-2635-4793-b8ce-8d334cfcf10b" providerId="ADAL" clId="{3B48966E-AB9A-4295-AF72-4F8505822BB4}" dt="2017-10-11T16:48:56.936" v="180" actId="20577"/>
          <ac:spMkLst>
            <pc:docMk/>
            <pc:sldMk cId="1111955562" sldId="310"/>
            <ac:spMk id="7" creationId="{00000000-0000-0000-0000-000000000000}"/>
          </ac:spMkLst>
        </pc:spChg>
      </pc:sldChg>
      <pc:sldChg chg="modSp">
        <pc:chgData name="Andres, Samantha" userId="d6b023d0-2635-4793-b8ce-8d334cfcf10b" providerId="ADAL" clId="{3B48966E-AB9A-4295-AF72-4F8505822BB4}" dt="2017-10-11T16:47:34.872" v="125" actId="20577"/>
        <pc:sldMkLst>
          <pc:docMk/>
          <pc:sldMk cId="2231851664" sldId="315"/>
        </pc:sldMkLst>
        <pc:spChg chg="mod">
          <ac:chgData name="Andres, Samantha" userId="d6b023d0-2635-4793-b8ce-8d334cfcf10b" providerId="ADAL" clId="{3B48966E-AB9A-4295-AF72-4F8505822BB4}" dt="2017-10-11T16:47:34.872" v="125" actId="20577"/>
          <ac:spMkLst>
            <pc:docMk/>
            <pc:sldMk cId="2231851664" sldId="315"/>
            <ac:spMk id="2" creationId="{00000000-0000-0000-0000-000000000000}"/>
          </ac:spMkLst>
        </pc:spChg>
      </pc:sldChg>
      <pc:sldChg chg="modSp">
        <pc:chgData name="Andres, Samantha" userId="d6b023d0-2635-4793-b8ce-8d334cfcf10b" providerId="ADAL" clId="{3B48966E-AB9A-4295-AF72-4F8505822BB4}" dt="2017-10-11T18:16:06.656" v="194" actId="20577"/>
        <pc:sldMkLst>
          <pc:docMk/>
          <pc:sldMk cId="81646731" sldId="323"/>
        </pc:sldMkLst>
        <pc:spChg chg="mod">
          <ac:chgData name="Andres, Samantha" userId="d6b023d0-2635-4793-b8ce-8d334cfcf10b" providerId="ADAL" clId="{3B48966E-AB9A-4295-AF72-4F8505822BB4}" dt="2017-10-11T18:16:06.656" v="194" actId="20577"/>
          <ac:spMkLst>
            <pc:docMk/>
            <pc:sldMk cId="81646731" sldId="323"/>
            <ac:spMk id="3" creationId="{00000000-0000-0000-0000-000000000000}"/>
          </ac:spMkLst>
        </pc:spChg>
      </pc:sldChg>
      <pc:sldChg chg="addSp delSp modSp">
        <pc:chgData name="Andres, Samantha" userId="d6b023d0-2635-4793-b8ce-8d334cfcf10b" providerId="ADAL" clId="{3B48966E-AB9A-4295-AF72-4F8505822BB4}" dt="2017-10-11T19:52:24.866" v="1834" actId="1076"/>
        <pc:sldMkLst>
          <pc:docMk/>
          <pc:sldMk cId="663509907" sldId="334"/>
        </pc:sldMkLst>
        <pc:spChg chg="mod">
          <ac:chgData name="Andres, Samantha" userId="d6b023d0-2635-4793-b8ce-8d334cfcf10b" providerId="ADAL" clId="{3B48966E-AB9A-4295-AF72-4F8505822BB4}" dt="2017-10-11T19:52:24.866" v="1834" actId="1076"/>
          <ac:spMkLst>
            <pc:docMk/>
            <pc:sldMk cId="663509907" sldId="334"/>
            <ac:spMk id="13" creationId="{00000000-0000-0000-0000-000000000000}"/>
          </ac:spMkLst>
        </pc:spChg>
        <pc:picChg chg="add mod">
          <ac:chgData name="Andres, Samantha" userId="d6b023d0-2635-4793-b8ce-8d334cfcf10b" providerId="ADAL" clId="{3B48966E-AB9A-4295-AF72-4F8505822BB4}" dt="2017-10-11T19:52:20.850" v="1833" actId="1076"/>
          <ac:picMkLst>
            <pc:docMk/>
            <pc:sldMk cId="663509907" sldId="334"/>
            <ac:picMk id="4" creationId="{41117178-FCF4-4EF6-ABCE-4C324318F21B}"/>
          </ac:picMkLst>
        </pc:picChg>
        <pc:picChg chg="del">
          <ac:chgData name="Andres, Samantha" userId="d6b023d0-2635-4793-b8ce-8d334cfcf10b" providerId="ADAL" clId="{3B48966E-AB9A-4295-AF72-4F8505822BB4}" dt="2017-10-11T19:50:38.659" v="1831" actId="478"/>
          <ac:picMkLst>
            <pc:docMk/>
            <pc:sldMk cId="663509907" sldId="334"/>
            <ac:picMk id="10" creationId="{00000000-0000-0000-0000-000000000000}"/>
          </ac:picMkLst>
        </pc:picChg>
      </pc:sldChg>
      <pc:sldChg chg="del">
        <pc:chgData name="Andres, Samantha" userId="d6b023d0-2635-4793-b8ce-8d334cfcf10b" providerId="ADAL" clId="{3B48966E-AB9A-4295-AF72-4F8505822BB4}" dt="2017-10-11T19:34:25.853" v="1358" actId="2696"/>
        <pc:sldMkLst>
          <pc:docMk/>
          <pc:sldMk cId="346874663" sldId="335"/>
        </pc:sldMkLst>
      </pc:sldChg>
      <pc:sldChg chg="ord">
        <pc:chgData name="Andres, Samantha" userId="d6b023d0-2635-4793-b8ce-8d334cfcf10b" providerId="ADAL" clId="{3B48966E-AB9A-4295-AF72-4F8505822BB4}" dt="2017-10-11T19:43:14.969" v="1547" actId="20577"/>
        <pc:sldMkLst>
          <pc:docMk/>
          <pc:sldMk cId="3886128950" sldId="336"/>
        </pc:sldMkLst>
      </pc:sldChg>
      <pc:sldChg chg="addSp delSp modSp">
        <pc:chgData name="Andres, Samantha" userId="d6b023d0-2635-4793-b8ce-8d334cfcf10b" providerId="ADAL" clId="{3B48966E-AB9A-4295-AF72-4F8505822BB4}" dt="2017-10-11T19:34:09.476" v="1357" actId="1076"/>
        <pc:sldMkLst>
          <pc:docMk/>
          <pc:sldMk cId="1531338293" sldId="337"/>
        </pc:sldMkLst>
        <pc:spChg chg="mod">
          <ac:chgData name="Andres, Samantha" userId="d6b023d0-2635-4793-b8ce-8d334cfcf10b" providerId="ADAL" clId="{3B48966E-AB9A-4295-AF72-4F8505822BB4}" dt="2017-10-11T19:32:57.130" v="1348" actId="20577"/>
          <ac:spMkLst>
            <pc:docMk/>
            <pc:sldMk cId="1531338293" sldId="337"/>
            <ac:spMk id="2" creationId="{00000000-0000-0000-0000-000000000000}"/>
          </ac:spMkLst>
        </pc:spChg>
        <pc:spChg chg="mod">
          <ac:chgData name="Andres, Samantha" userId="d6b023d0-2635-4793-b8ce-8d334cfcf10b" providerId="ADAL" clId="{3B48966E-AB9A-4295-AF72-4F8505822BB4}" dt="2017-10-11T19:33:05.224" v="1350" actId="1076"/>
          <ac:spMkLst>
            <pc:docMk/>
            <pc:sldMk cId="1531338293" sldId="337"/>
            <ac:spMk id="3" creationId="{00000000-0000-0000-0000-000000000000}"/>
          </ac:spMkLst>
        </pc:spChg>
        <pc:spChg chg="mod">
          <ac:chgData name="Andres, Samantha" userId="d6b023d0-2635-4793-b8ce-8d334cfcf10b" providerId="ADAL" clId="{3B48966E-AB9A-4295-AF72-4F8505822BB4}" dt="2017-10-11T19:33:00.190" v="1349" actId="20577"/>
          <ac:spMkLst>
            <pc:docMk/>
            <pc:sldMk cId="1531338293" sldId="337"/>
            <ac:spMk id="5" creationId="{00000000-0000-0000-0000-000000000000}"/>
          </ac:spMkLst>
        </pc:spChg>
        <pc:spChg chg="add del mod">
          <ac:chgData name="Andres, Samantha" userId="d6b023d0-2635-4793-b8ce-8d334cfcf10b" providerId="ADAL" clId="{3B48966E-AB9A-4295-AF72-4F8505822BB4}" dt="2017-10-11T19:33:49.491" v="1351" actId="1076"/>
          <ac:spMkLst>
            <pc:docMk/>
            <pc:sldMk cId="1531338293" sldId="337"/>
            <ac:spMk id="10" creationId="{381E2BCD-462F-4411-8926-A2759434CA66}"/>
          </ac:spMkLst>
        </pc:spChg>
        <pc:spChg chg="add mod">
          <ac:chgData name="Andres, Samantha" userId="d6b023d0-2635-4793-b8ce-8d334cfcf10b" providerId="ADAL" clId="{3B48966E-AB9A-4295-AF72-4F8505822BB4}" dt="2017-10-11T19:33:52.632" v="1352" actId="478"/>
          <ac:spMkLst>
            <pc:docMk/>
            <pc:sldMk cId="1531338293" sldId="337"/>
            <ac:spMk id="13" creationId="{AE155209-A020-491F-911F-05EDFE090AA5}"/>
          </ac:spMkLst>
        </pc:spChg>
        <pc:picChg chg="del">
          <ac:chgData name="Andres, Samantha" userId="d6b023d0-2635-4793-b8ce-8d334cfcf10b" providerId="ADAL" clId="{3B48966E-AB9A-4295-AF72-4F8505822BB4}" dt="2017-10-11T19:32:45.913" v="1347" actId="478"/>
          <ac:picMkLst>
            <pc:docMk/>
            <pc:sldMk cId="1531338293" sldId="337"/>
            <ac:picMk id="9" creationId="{00000000-0000-0000-0000-000000000000}"/>
          </ac:picMkLst>
        </pc:picChg>
        <pc:picChg chg="add del mod">
          <ac:chgData name="Andres, Samantha" userId="d6b023d0-2635-4793-b8ce-8d334cfcf10b" providerId="ADAL" clId="{3B48966E-AB9A-4295-AF72-4F8505822BB4}" dt="2017-10-11T19:33:52.632" v="1352" actId="478"/>
          <ac:picMkLst>
            <pc:docMk/>
            <pc:sldMk cId="1531338293" sldId="337"/>
            <ac:picMk id="11" creationId="{7FE98400-1E5D-4CF8-A7E1-FBB38DB12723}"/>
          </ac:picMkLst>
        </pc:picChg>
        <pc:picChg chg="add mod">
          <ac:chgData name="Andres, Samantha" userId="d6b023d0-2635-4793-b8ce-8d334cfcf10b" providerId="ADAL" clId="{3B48966E-AB9A-4295-AF72-4F8505822BB4}" dt="2017-10-11T19:34:09.476" v="1357" actId="1076"/>
          <ac:picMkLst>
            <pc:docMk/>
            <pc:sldMk cId="1531338293" sldId="337"/>
            <ac:picMk id="14" creationId="{0B3BA078-592A-424A-8111-B31C1A32291C}"/>
          </ac:picMkLst>
        </pc:picChg>
      </pc:sldChg>
      <pc:sldChg chg="addSp delSp modSp">
        <pc:chgData name="Andres, Samantha" userId="d6b023d0-2635-4793-b8ce-8d334cfcf10b" providerId="ADAL" clId="{3B48966E-AB9A-4295-AF72-4F8505822BB4}" dt="2017-10-11T19:58:32.100" v="2037" actId="20577"/>
        <pc:sldMkLst>
          <pc:docMk/>
          <pc:sldMk cId="4268059454" sldId="338"/>
        </pc:sldMkLst>
        <pc:spChg chg="mod">
          <ac:chgData name="Andres, Samantha" userId="d6b023d0-2635-4793-b8ce-8d334cfcf10b" providerId="ADAL" clId="{3B48966E-AB9A-4295-AF72-4F8505822BB4}" dt="2017-10-11T19:58:32.100" v="2037" actId="20577"/>
          <ac:spMkLst>
            <pc:docMk/>
            <pc:sldMk cId="4268059454" sldId="338"/>
            <ac:spMk id="2" creationId="{00000000-0000-0000-0000-000000000000}"/>
          </ac:spMkLst>
        </pc:spChg>
        <pc:spChg chg="mod">
          <ac:chgData name="Andres, Samantha" userId="d6b023d0-2635-4793-b8ce-8d334cfcf10b" providerId="ADAL" clId="{3B48966E-AB9A-4295-AF72-4F8505822BB4}" dt="2017-10-11T19:58:27.811" v="2036" actId="14100"/>
          <ac:spMkLst>
            <pc:docMk/>
            <pc:sldMk cId="4268059454" sldId="338"/>
            <ac:spMk id="3" creationId="{00000000-0000-0000-0000-000000000000}"/>
          </ac:spMkLst>
        </pc:spChg>
        <pc:grpChg chg="del">
          <ac:chgData name="Andres, Samantha" userId="d6b023d0-2635-4793-b8ce-8d334cfcf10b" providerId="ADAL" clId="{3B48966E-AB9A-4295-AF72-4F8505822BB4}" dt="2017-10-11T19:57:49.311" v="2032" actId="478"/>
          <ac:grpSpMkLst>
            <pc:docMk/>
            <pc:sldMk cId="4268059454" sldId="338"/>
            <ac:grpSpMk id="14" creationId="{00000000-0000-0000-0000-000000000000}"/>
          </ac:grpSpMkLst>
        </pc:grpChg>
        <pc:picChg chg="add mod">
          <ac:chgData name="Andres, Samantha" userId="d6b023d0-2635-4793-b8ce-8d334cfcf10b" providerId="ADAL" clId="{3B48966E-AB9A-4295-AF72-4F8505822BB4}" dt="2017-10-11T19:58:24.331" v="2035" actId="1076"/>
          <ac:picMkLst>
            <pc:docMk/>
            <pc:sldMk cId="4268059454" sldId="338"/>
            <ac:picMk id="4" creationId="{5DC0268C-F6E2-4E9E-847A-276EDE3993A6}"/>
          </ac:picMkLst>
        </pc:picChg>
      </pc:sldChg>
      <pc:sldChg chg="addSp delSp modSp">
        <pc:chgData name="Andres, Samantha" userId="d6b023d0-2635-4793-b8ce-8d334cfcf10b" providerId="ADAL" clId="{3B48966E-AB9A-4295-AF72-4F8505822BB4}" dt="2017-10-11T19:48:58.387" v="1814" actId="20577"/>
        <pc:sldMkLst>
          <pc:docMk/>
          <pc:sldMk cId="3574930006" sldId="343"/>
        </pc:sldMkLst>
        <pc:spChg chg="mod">
          <ac:chgData name="Andres, Samantha" userId="d6b023d0-2635-4793-b8ce-8d334cfcf10b" providerId="ADAL" clId="{3B48966E-AB9A-4295-AF72-4F8505822BB4}" dt="2017-10-11T19:45:19.926" v="1575" actId="20577"/>
          <ac:spMkLst>
            <pc:docMk/>
            <pc:sldMk cId="3574930006" sldId="343"/>
            <ac:spMk id="2" creationId="{00000000-0000-0000-0000-000000000000}"/>
          </ac:spMkLst>
        </pc:spChg>
        <pc:spChg chg="mod">
          <ac:chgData name="Andres, Samantha" userId="d6b023d0-2635-4793-b8ce-8d334cfcf10b" providerId="ADAL" clId="{3B48966E-AB9A-4295-AF72-4F8505822BB4}" dt="2017-10-11T19:47:57.922" v="1633" actId="20577"/>
          <ac:spMkLst>
            <pc:docMk/>
            <pc:sldMk cId="3574930006" sldId="343"/>
            <ac:spMk id="3" creationId="{00000000-0000-0000-0000-000000000000}"/>
          </ac:spMkLst>
        </pc:spChg>
        <pc:spChg chg="add mod">
          <ac:chgData name="Andres, Samantha" userId="d6b023d0-2635-4793-b8ce-8d334cfcf10b" providerId="ADAL" clId="{3B48966E-AB9A-4295-AF72-4F8505822BB4}" dt="2017-10-11T19:44:36.182" v="1556" actId="20577"/>
          <ac:spMkLst>
            <pc:docMk/>
            <pc:sldMk cId="3574930006" sldId="343"/>
            <ac:spMk id="4" creationId="{F0DE81F0-6C3E-4F92-9406-9E2C247B5DCB}"/>
          </ac:spMkLst>
        </pc:spChg>
        <pc:spChg chg="del">
          <ac:chgData name="Andres, Samantha" userId="d6b023d0-2635-4793-b8ce-8d334cfcf10b" providerId="ADAL" clId="{3B48966E-AB9A-4295-AF72-4F8505822BB4}" dt="2017-10-11T19:44:24.176" v="1553" actId="20577"/>
          <ac:spMkLst>
            <pc:docMk/>
            <pc:sldMk cId="3574930006" sldId="343"/>
            <ac:spMk id="4" creationId="{00000000-0000-0000-0000-000000000000}"/>
          </ac:spMkLst>
        </pc:spChg>
        <pc:spChg chg="del">
          <ac:chgData name="Andres, Samantha" userId="d6b023d0-2635-4793-b8ce-8d334cfcf10b" providerId="ADAL" clId="{3B48966E-AB9A-4295-AF72-4F8505822BB4}" dt="2017-10-11T19:44:24.176" v="1553" actId="20577"/>
          <ac:spMkLst>
            <pc:docMk/>
            <pc:sldMk cId="3574930006" sldId="343"/>
            <ac:spMk id="7" creationId="{00000000-0000-0000-0000-000000000000}"/>
          </ac:spMkLst>
        </pc:spChg>
        <pc:spChg chg="add mod">
          <ac:chgData name="Andres, Samantha" userId="d6b023d0-2635-4793-b8ce-8d334cfcf10b" providerId="ADAL" clId="{3B48966E-AB9A-4295-AF72-4F8505822BB4}" dt="2017-10-11T19:44:24.176" v="1553" actId="20577"/>
          <ac:spMkLst>
            <pc:docMk/>
            <pc:sldMk cId="3574930006" sldId="343"/>
            <ac:spMk id="8" creationId="{9469CB41-948B-4960-AA8A-A7BBD56DCF60}"/>
          </ac:spMkLst>
        </pc:spChg>
        <pc:spChg chg="add mod">
          <ac:chgData name="Andres, Samantha" userId="d6b023d0-2635-4793-b8ce-8d334cfcf10b" providerId="ADAL" clId="{3B48966E-AB9A-4295-AF72-4F8505822BB4}" dt="2017-10-11T19:44:24.176" v="1553" actId="20577"/>
          <ac:spMkLst>
            <pc:docMk/>
            <pc:sldMk cId="3574930006" sldId="343"/>
            <ac:spMk id="9" creationId="{E377CFBB-D12A-411D-ACF5-30CDDE7F7CBD}"/>
          </ac:spMkLst>
        </pc:spChg>
        <pc:spChg chg="add mod">
          <ac:chgData name="Andres, Samantha" userId="d6b023d0-2635-4793-b8ce-8d334cfcf10b" providerId="ADAL" clId="{3B48966E-AB9A-4295-AF72-4F8505822BB4}" dt="2017-10-11T19:48:58.387" v="1814" actId="20577"/>
          <ac:spMkLst>
            <pc:docMk/>
            <pc:sldMk cId="3574930006" sldId="343"/>
            <ac:spMk id="10" creationId="{5C9FCD8A-D0A6-4070-80E8-9BE6A2207680}"/>
          </ac:spMkLst>
        </pc:spChg>
      </pc:sldChg>
      <pc:sldChg chg="modSp">
        <pc:chgData name="Andres, Samantha" userId="d6b023d0-2635-4793-b8ce-8d334cfcf10b" providerId="ADAL" clId="{3B48966E-AB9A-4295-AF72-4F8505822BB4}" dt="2017-10-11T19:49:08.036" v="1815" actId="1076"/>
        <pc:sldMkLst>
          <pc:docMk/>
          <pc:sldMk cId="584464284" sldId="344"/>
        </pc:sldMkLst>
        <pc:spChg chg="mod">
          <ac:chgData name="Andres, Samantha" userId="d6b023d0-2635-4793-b8ce-8d334cfcf10b" providerId="ADAL" clId="{3B48966E-AB9A-4295-AF72-4F8505822BB4}" dt="2017-10-11T19:49:08.036" v="1815" actId="1076"/>
          <ac:spMkLst>
            <pc:docMk/>
            <pc:sldMk cId="584464284" sldId="344"/>
            <ac:spMk id="2" creationId="{00000000-0000-0000-0000-000000000000}"/>
          </ac:spMkLst>
        </pc:spChg>
      </pc:sldChg>
      <pc:sldChg chg="ord">
        <pc:chgData name="Andres, Samantha" userId="d6b023d0-2635-4793-b8ce-8d334cfcf10b" providerId="ADAL" clId="{3B48966E-AB9A-4295-AF72-4F8505822BB4}" dt="2017-10-11T16:44:50.816" v="111" actId="20577"/>
        <pc:sldMkLst>
          <pc:docMk/>
          <pc:sldMk cId="2412606908" sldId="360"/>
        </pc:sldMkLst>
      </pc:sldChg>
      <pc:sldChg chg="del">
        <pc:chgData name="Andres, Samantha" userId="d6b023d0-2635-4793-b8ce-8d334cfcf10b" providerId="ADAL" clId="{3B48966E-AB9A-4295-AF72-4F8505822BB4}" dt="2017-10-11T19:44:10.970" v="1552" actId="2696"/>
        <pc:sldMkLst>
          <pc:docMk/>
          <pc:sldMk cId="4103266444" sldId="379"/>
        </pc:sldMkLst>
      </pc:sldChg>
      <pc:sldChg chg="modSp">
        <pc:chgData name="Andres, Samantha" userId="d6b023d0-2635-4793-b8ce-8d334cfcf10b" providerId="ADAL" clId="{3B48966E-AB9A-4295-AF72-4F8505822BB4}" dt="2017-10-11T18:13:18.689" v="190" actId="207"/>
        <pc:sldMkLst>
          <pc:docMk/>
          <pc:sldMk cId="2453847147" sldId="384"/>
        </pc:sldMkLst>
        <pc:graphicFrameChg chg="modGraphic">
          <ac:chgData name="Andres, Samantha" userId="d6b023d0-2635-4793-b8ce-8d334cfcf10b" providerId="ADAL" clId="{3B48966E-AB9A-4295-AF72-4F8505822BB4}" dt="2017-10-11T18:13:18.689" v="190" actId="207"/>
          <ac:graphicFrameMkLst>
            <pc:docMk/>
            <pc:sldMk cId="2453847147" sldId="384"/>
            <ac:graphicFrameMk id="7" creationId="{00000000-0000-0000-0000-000000000000}"/>
          </ac:graphicFrameMkLst>
        </pc:graphicFrameChg>
      </pc:sldChg>
      <pc:sldChg chg="modSp">
        <pc:chgData name="Andres, Samantha" userId="d6b023d0-2635-4793-b8ce-8d334cfcf10b" providerId="ADAL" clId="{3B48966E-AB9A-4295-AF72-4F8505822BB4}" dt="2017-10-10T21:01:57.398" v="41" actId="20577"/>
        <pc:sldMkLst>
          <pc:docMk/>
          <pc:sldMk cId="3686889390" sldId="385"/>
        </pc:sldMkLst>
        <pc:graphicFrameChg chg="mod">
          <ac:chgData name="Andres, Samantha" userId="d6b023d0-2635-4793-b8ce-8d334cfcf10b" providerId="ADAL" clId="{3B48966E-AB9A-4295-AF72-4F8505822BB4}" dt="2017-10-10T21:01:57.398" v="41" actId="20577"/>
          <ac:graphicFrameMkLst>
            <pc:docMk/>
            <pc:sldMk cId="3686889390" sldId="385"/>
            <ac:graphicFrameMk id="8" creationId="{3067BD39-8D51-4327-B726-95823C826EF9}"/>
          </ac:graphicFrameMkLst>
        </pc:graphicFrameChg>
      </pc:sldChg>
      <pc:sldChg chg="modSp">
        <pc:chgData name="Andres, Samantha" userId="d6b023d0-2635-4793-b8ce-8d334cfcf10b" providerId="ADAL" clId="{3B48966E-AB9A-4295-AF72-4F8505822BB4}" dt="2017-10-11T19:50:23.091" v="1830" actId="14100"/>
        <pc:sldMkLst>
          <pc:docMk/>
          <pc:sldMk cId="1154682666" sldId="387"/>
        </pc:sldMkLst>
        <pc:graphicFrameChg chg="mod modGraphic">
          <ac:chgData name="Andres, Samantha" userId="d6b023d0-2635-4793-b8ce-8d334cfcf10b" providerId="ADAL" clId="{3B48966E-AB9A-4295-AF72-4F8505822BB4}" dt="2017-10-11T19:50:23.091" v="1830" actId="14100"/>
          <ac:graphicFrameMkLst>
            <pc:docMk/>
            <pc:sldMk cId="1154682666" sldId="387"/>
            <ac:graphicFrameMk id="9" creationId="{00000000-0000-0000-0000-000000000000}"/>
          </ac:graphicFrameMkLst>
        </pc:graphicFrameChg>
      </pc:sldChg>
      <pc:sldChg chg="modSp">
        <pc:chgData name="Andres, Samantha" userId="d6b023d0-2635-4793-b8ce-8d334cfcf10b" providerId="ADAL" clId="{3B48966E-AB9A-4295-AF72-4F8505822BB4}" dt="2017-10-11T19:43:59.383" v="1551" actId="20577"/>
        <pc:sldMkLst>
          <pc:docMk/>
          <pc:sldMk cId="3884438436" sldId="390"/>
        </pc:sldMkLst>
        <pc:spChg chg="mod">
          <ac:chgData name="Andres, Samantha" userId="d6b023d0-2635-4793-b8ce-8d334cfcf10b" providerId="ADAL" clId="{3B48966E-AB9A-4295-AF72-4F8505822BB4}" dt="2017-10-11T17:00:19.609" v="182" actId="20577"/>
          <ac:spMkLst>
            <pc:docMk/>
            <pc:sldMk cId="3884438436" sldId="390"/>
            <ac:spMk id="2" creationId="{001A31BE-E96B-49CA-BC5C-586E65F34E39}"/>
          </ac:spMkLst>
        </pc:spChg>
        <pc:spChg chg="mod">
          <ac:chgData name="Andres, Samantha" userId="d6b023d0-2635-4793-b8ce-8d334cfcf10b" providerId="ADAL" clId="{3B48966E-AB9A-4295-AF72-4F8505822BB4}" dt="2017-10-11T19:43:59.383" v="1551" actId="20577"/>
          <ac:spMkLst>
            <pc:docMk/>
            <pc:sldMk cId="3884438436" sldId="390"/>
            <ac:spMk id="3" creationId="{A1FBDD6B-A8CC-45DE-904D-8FEC3B7D3ED8}"/>
          </ac:spMkLst>
        </pc:spChg>
      </pc:sldChg>
      <pc:sldChg chg="modSp">
        <pc:chgData name="Andres, Samantha" userId="d6b023d0-2635-4793-b8ce-8d334cfcf10b" providerId="ADAL" clId="{3B48966E-AB9A-4295-AF72-4F8505822BB4}" dt="2017-10-11T19:30:34.572" v="1346" actId="20577"/>
        <pc:sldMkLst>
          <pc:docMk/>
          <pc:sldMk cId="1372168432" sldId="391"/>
        </pc:sldMkLst>
        <pc:spChg chg="mod">
          <ac:chgData name="Andres, Samantha" userId="d6b023d0-2635-4793-b8ce-8d334cfcf10b" providerId="ADAL" clId="{3B48966E-AB9A-4295-AF72-4F8505822BB4}" dt="2017-10-11T19:30:34.572" v="1346" actId="20577"/>
          <ac:spMkLst>
            <pc:docMk/>
            <pc:sldMk cId="1372168432" sldId="391"/>
            <ac:spMk id="3" creationId="{5E06A49E-8271-4C7A-91A9-CD21CE34CFD2}"/>
          </ac:spMkLst>
        </pc:spChg>
      </pc:sldChg>
      <pc:sldChg chg="del">
        <pc:chgData name="Andres, Samantha" userId="d6b023d0-2635-4793-b8ce-8d334cfcf10b" providerId="ADAL" clId="{3B48966E-AB9A-4295-AF72-4F8505822BB4}" dt="2017-10-11T16:34:06.437" v="43" actId="2696"/>
        <pc:sldMkLst>
          <pc:docMk/>
          <pc:sldMk cId="3769871924" sldId="392"/>
        </pc:sldMkLst>
      </pc:sldChg>
      <pc:sldChg chg="del">
        <pc:chgData name="Andres, Samantha" userId="d6b023d0-2635-4793-b8ce-8d334cfcf10b" providerId="ADAL" clId="{3B48966E-AB9A-4295-AF72-4F8505822BB4}" dt="2017-10-11T19:29:00.112" v="1199" actId="2696"/>
        <pc:sldMkLst>
          <pc:docMk/>
          <pc:sldMk cId="2079577503" sldId="394"/>
        </pc:sldMkLst>
      </pc:sldChg>
      <pc:sldChg chg="addSp modSp">
        <pc:chgData name="Andres, Samantha" userId="d6b023d0-2635-4793-b8ce-8d334cfcf10b" providerId="ADAL" clId="{3B48966E-AB9A-4295-AF72-4F8505822BB4}" dt="2017-10-11T19:28:39.787" v="1198" actId="20577"/>
        <pc:sldMkLst>
          <pc:docMk/>
          <pc:sldMk cId="1734304149" sldId="395"/>
        </pc:sldMkLst>
        <pc:spChg chg="mod">
          <ac:chgData name="Andres, Samantha" userId="d6b023d0-2635-4793-b8ce-8d334cfcf10b" providerId="ADAL" clId="{3B48966E-AB9A-4295-AF72-4F8505822BB4}" dt="2017-10-11T18:16:39.362" v="218" actId="20577"/>
          <ac:spMkLst>
            <pc:docMk/>
            <pc:sldMk cId="1734304149" sldId="395"/>
            <ac:spMk id="3" creationId="{00000000-0000-0000-0000-000000000000}"/>
          </ac:spMkLst>
        </pc:spChg>
        <pc:spChg chg="mod">
          <ac:chgData name="Andres, Samantha" userId="d6b023d0-2635-4793-b8ce-8d334cfcf10b" providerId="ADAL" clId="{3B48966E-AB9A-4295-AF72-4F8505822BB4}" dt="2017-10-11T19:25:03.313" v="1142" actId="1076"/>
          <ac:spMkLst>
            <pc:docMk/>
            <pc:sldMk cId="1734304149" sldId="395"/>
            <ac:spMk id="15" creationId="{0A7E805F-1242-4007-8353-8AD0A7A5FC71}"/>
          </ac:spMkLst>
        </pc:spChg>
        <pc:spChg chg="add mod">
          <ac:chgData name="Andres, Samantha" userId="d6b023d0-2635-4793-b8ce-8d334cfcf10b" providerId="ADAL" clId="{3B48966E-AB9A-4295-AF72-4F8505822BB4}" dt="2017-10-11T19:13:29.479" v="1139" actId="1076"/>
          <ac:spMkLst>
            <pc:docMk/>
            <pc:sldMk cId="1734304149" sldId="395"/>
            <ac:spMk id="16" creationId="{BDB80DA4-D5D9-419E-B848-FB5E2F26B3C2}"/>
          </ac:spMkLst>
        </pc:spChg>
        <pc:spChg chg="add mod">
          <ac:chgData name="Andres, Samantha" userId="d6b023d0-2635-4793-b8ce-8d334cfcf10b" providerId="ADAL" clId="{3B48966E-AB9A-4295-AF72-4F8505822BB4}" dt="2017-10-11T19:13:24.593" v="1138" actId="1076"/>
          <ac:spMkLst>
            <pc:docMk/>
            <pc:sldMk cId="1734304149" sldId="395"/>
            <ac:spMk id="17" creationId="{94D9BB41-BB08-43C0-B868-3E1B3F06D72F}"/>
          </ac:spMkLst>
        </pc:spChg>
        <pc:spChg chg="add mod">
          <ac:chgData name="Andres, Samantha" userId="d6b023d0-2635-4793-b8ce-8d334cfcf10b" providerId="ADAL" clId="{3B48966E-AB9A-4295-AF72-4F8505822BB4}" dt="2017-10-11T19:13:35.656" v="1140" actId="1076"/>
          <ac:spMkLst>
            <pc:docMk/>
            <pc:sldMk cId="1734304149" sldId="395"/>
            <ac:spMk id="18" creationId="{7AAFB022-3C67-48BF-94C0-5D07CE0E7954}"/>
          </ac:spMkLst>
        </pc:spChg>
        <pc:spChg chg="add mod">
          <ac:chgData name="Andres, Samantha" userId="d6b023d0-2635-4793-b8ce-8d334cfcf10b" providerId="ADAL" clId="{3B48966E-AB9A-4295-AF72-4F8505822BB4}" dt="2017-10-11T18:36:45.132" v="826" actId="1076"/>
          <ac:spMkLst>
            <pc:docMk/>
            <pc:sldMk cId="1734304149" sldId="395"/>
            <ac:spMk id="20" creationId="{BE6CFB2F-5242-4601-B41F-FE748ADF2F8E}"/>
          </ac:spMkLst>
        </pc:spChg>
        <pc:spChg chg="add mod">
          <ac:chgData name="Andres, Samantha" userId="d6b023d0-2635-4793-b8ce-8d334cfcf10b" providerId="ADAL" clId="{3B48966E-AB9A-4295-AF72-4F8505822BB4}" dt="2017-10-11T18:46:54.612" v="1036" actId="1076"/>
          <ac:spMkLst>
            <pc:docMk/>
            <pc:sldMk cId="1734304149" sldId="395"/>
            <ac:spMk id="22" creationId="{F077027E-F714-43A6-AD8F-82D754579D45}"/>
          </ac:spMkLst>
        </pc:spChg>
        <pc:spChg chg="add mod">
          <ac:chgData name="Andres, Samantha" userId="d6b023d0-2635-4793-b8ce-8d334cfcf10b" providerId="ADAL" clId="{3B48966E-AB9A-4295-AF72-4F8505822BB4}" dt="2017-10-11T18:46:26.113" v="1030" actId="1076"/>
          <ac:spMkLst>
            <pc:docMk/>
            <pc:sldMk cId="1734304149" sldId="395"/>
            <ac:spMk id="23" creationId="{50A531B2-46C7-4FC3-ADE1-6C7DC528E623}"/>
          </ac:spMkLst>
        </pc:spChg>
        <pc:spChg chg="add mod">
          <ac:chgData name="Andres, Samantha" userId="d6b023d0-2635-4793-b8ce-8d334cfcf10b" providerId="ADAL" clId="{3B48966E-AB9A-4295-AF72-4F8505822BB4}" dt="2017-10-11T18:47:00.212" v="1037" actId="1076"/>
          <ac:spMkLst>
            <pc:docMk/>
            <pc:sldMk cId="1734304149" sldId="395"/>
            <ac:spMk id="24" creationId="{F8F06DB8-151C-4C30-B888-1EA94D128301}"/>
          </ac:spMkLst>
        </pc:spChg>
        <pc:spChg chg="add mod">
          <ac:chgData name="Andres, Samantha" userId="d6b023d0-2635-4793-b8ce-8d334cfcf10b" providerId="ADAL" clId="{3B48966E-AB9A-4295-AF72-4F8505822BB4}" dt="2017-10-11T18:46:36.300" v="1032" actId="1076"/>
          <ac:spMkLst>
            <pc:docMk/>
            <pc:sldMk cId="1734304149" sldId="395"/>
            <ac:spMk id="25" creationId="{42D2939D-5E43-4236-9478-9607FB5534D8}"/>
          </ac:spMkLst>
        </pc:spChg>
        <pc:spChg chg="add mod">
          <ac:chgData name="Andres, Samantha" userId="d6b023d0-2635-4793-b8ce-8d334cfcf10b" providerId="ADAL" clId="{3B48966E-AB9A-4295-AF72-4F8505822BB4}" dt="2017-10-11T19:13:40.638" v="1141" actId="1076"/>
          <ac:spMkLst>
            <pc:docMk/>
            <pc:sldMk cId="1734304149" sldId="395"/>
            <ac:spMk id="26" creationId="{C2E23DA3-99CA-4878-AFD7-94F820D62316}"/>
          </ac:spMkLst>
        </pc:spChg>
        <pc:graphicFrameChg chg="mod modGraphic">
          <ac:chgData name="Andres, Samantha" userId="d6b023d0-2635-4793-b8ce-8d334cfcf10b" providerId="ADAL" clId="{3B48966E-AB9A-4295-AF72-4F8505822BB4}" dt="2017-10-11T19:28:39.787" v="1198" actId="20577"/>
          <ac:graphicFrameMkLst>
            <pc:docMk/>
            <pc:sldMk cId="1734304149" sldId="395"/>
            <ac:graphicFrameMk id="12" creationId="{00000000-0000-0000-0000-000000000000}"/>
          </ac:graphicFrameMkLst>
        </pc:graphicFrameChg>
        <pc:picChg chg="add mod">
          <ac:chgData name="Andres, Samantha" userId="d6b023d0-2635-4793-b8ce-8d334cfcf10b" providerId="ADAL" clId="{3B48966E-AB9A-4295-AF72-4F8505822BB4}" dt="2017-10-11T18:34:03.769" v="678" actId="1076"/>
          <ac:picMkLst>
            <pc:docMk/>
            <pc:sldMk cId="1734304149" sldId="395"/>
            <ac:picMk id="19" creationId="{59A9DF9A-D6CB-4805-A16A-ECF3DFE6935F}"/>
          </ac:picMkLst>
        </pc:picChg>
        <pc:picChg chg="add mod">
          <ac:chgData name="Andres, Samantha" userId="d6b023d0-2635-4793-b8ce-8d334cfcf10b" providerId="ADAL" clId="{3B48966E-AB9A-4295-AF72-4F8505822BB4}" dt="2017-10-11T18:46:31.041" v="1031" actId="1076"/>
          <ac:picMkLst>
            <pc:docMk/>
            <pc:sldMk cId="1734304149" sldId="395"/>
            <ac:picMk id="21" creationId="{3824F7DE-D8BD-490D-922F-F6181E302959}"/>
          </ac:picMkLst>
        </pc:picChg>
        <pc:picChg chg="add mod">
          <ac:chgData name="Andres, Samantha" userId="d6b023d0-2635-4793-b8ce-8d334cfcf10b" providerId="ADAL" clId="{3B48966E-AB9A-4295-AF72-4F8505822BB4}" dt="2017-10-11T19:27:53.703" v="1178" actId="1076"/>
          <ac:picMkLst>
            <pc:docMk/>
            <pc:sldMk cId="1734304149" sldId="395"/>
            <ac:picMk id="27" creationId="{2D456020-125F-4667-B29A-D75CC4BAABF4}"/>
          </ac:picMkLst>
        </pc:picChg>
      </pc:sldChg>
      <pc:sldChg chg="addSp delSp modSp add">
        <pc:chgData name="Andres, Samantha" userId="d6b023d0-2635-4793-b8ce-8d334cfcf10b" providerId="ADAL" clId="{3B48966E-AB9A-4295-AF72-4F8505822BB4}" dt="2017-10-11T19:39:43.370" v="1546" actId="20577"/>
        <pc:sldMkLst>
          <pc:docMk/>
          <pc:sldMk cId="2198218192" sldId="397"/>
        </pc:sldMkLst>
        <pc:spChg chg="add mod">
          <ac:chgData name="Andres, Samantha" userId="d6b023d0-2635-4793-b8ce-8d334cfcf10b" providerId="ADAL" clId="{3B48966E-AB9A-4295-AF72-4F8505822BB4}" dt="2017-10-11T19:38:00.913" v="1382" actId="20577"/>
          <ac:spMkLst>
            <pc:docMk/>
            <pc:sldMk cId="2198218192" sldId="397"/>
            <ac:spMk id="2" creationId="{59E56B7A-D0DA-49D4-9473-DF79346F3535}"/>
          </ac:spMkLst>
        </pc:spChg>
        <pc:spChg chg="del">
          <ac:chgData name="Andres, Samantha" userId="d6b023d0-2635-4793-b8ce-8d334cfcf10b" providerId="ADAL" clId="{3B48966E-AB9A-4295-AF72-4F8505822BB4}" dt="2017-10-10T01:29:08.325" v="1" actId="20577"/>
          <ac:spMkLst>
            <pc:docMk/>
            <pc:sldMk cId="2198218192" sldId="397"/>
            <ac:spMk id="2" creationId="{F790D2E3-FB2D-447D-95EC-3041C51E663C}"/>
          </ac:spMkLst>
        </pc:spChg>
        <pc:spChg chg="mod">
          <ac:chgData name="Andres, Samantha" userId="d6b023d0-2635-4793-b8ce-8d334cfcf10b" providerId="ADAL" clId="{3B48966E-AB9A-4295-AF72-4F8505822BB4}" dt="2017-10-10T01:29:23.421" v="40" actId="20577"/>
          <ac:spMkLst>
            <pc:docMk/>
            <pc:sldMk cId="2198218192" sldId="397"/>
            <ac:spMk id="3" creationId="{8E06FDCF-2A15-41D5-9501-B7BD56A07270}"/>
          </ac:spMkLst>
        </pc:spChg>
        <pc:spChg chg="del">
          <ac:chgData name="Andres, Samantha" userId="d6b023d0-2635-4793-b8ce-8d334cfcf10b" providerId="ADAL" clId="{3B48966E-AB9A-4295-AF72-4F8505822BB4}" dt="2017-10-11T19:36:39.472" v="1373" actId="20577"/>
          <ac:spMkLst>
            <pc:docMk/>
            <pc:sldMk cId="2198218192" sldId="397"/>
            <ac:spMk id="4" creationId="{538F003F-DDA3-4FC3-835C-FA9EA133F37E}"/>
          </ac:spMkLst>
        </pc:spChg>
        <pc:spChg chg="del">
          <ac:chgData name="Andres, Samantha" userId="d6b023d0-2635-4793-b8ce-8d334cfcf10b" providerId="ADAL" clId="{3B48966E-AB9A-4295-AF72-4F8505822BB4}" dt="2017-10-11T19:38:00.913" v="1382" actId="20577"/>
          <ac:spMkLst>
            <pc:docMk/>
            <pc:sldMk cId="2198218192" sldId="397"/>
            <ac:spMk id="5" creationId="{679FB228-FCC5-4143-9C80-7DFD09281EAA}"/>
          </ac:spMkLst>
        </pc:spChg>
        <pc:spChg chg="del">
          <ac:chgData name="Andres, Samantha" userId="d6b023d0-2635-4793-b8ce-8d334cfcf10b" providerId="ADAL" clId="{3B48966E-AB9A-4295-AF72-4F8505822BB4}" dt="2017-10-11T19:38:00.913" v="1382" actId="20577"/>
          <ac:spMkLst>
            <pc:docMk/>
            <pc:sldMk cId="2198218192" sldId="397"/>
            <ac:spMk id="8" creationId="{A3BBC21D-8300-4479-8C8C-05E374B2D771}"/>
          </ac:spMkLst>
        </pc:spChg>
        <pc:spChg chg="add mod">
          <ac:chgData name="Andres, Samantha" userId="d6b023d0-2635-4793-b8ce-8d334cfcf10b" providerId="ADAL" clId="{3B48966E-AB9A-4295-AF72-4F8505822BB4}" dt="2017-10-11T19:38:00.913" v="1382" actId="20577"/>
          <ac:spMkLst>
            <pc:docMk/>
            <pc:sldMk cId="2198218192" sldId="397"/>
            <ac:spMk id="10" creationId="{33CDB8D6-8648-4971-8AB4-CB028D684CF3}"/>
          </ac:spMkLst>
        </pc:spChg>
        <pc:spChg chg="add mod">
          <ac:chgData name="Andres, Samantha" userId="d6b023d0-2635-4793-b8ce-8d334cfcf10b" providerId="ADAL" clId="{3B48966E-AB9A-4295-AF72-4F8505822BB4}" dt="2017-10-11T19:39:43.370" v="1546" actId="20577"/>
          <ac:spMkLst>
            <pc:docMk/>
            <pc:sldMk cId="2198218192" sldId="397"/>
            <ac:spMk id="11" creationId="{6262ED25-5182-4C9B-9EDB-E83BC4BB1D6E}"/>
          </ac:spMkLst>
        </pc:spChg>
        <pc:picChg chg="add mod">
          <ac:chgData name="Andres, Samantha" userId="d6b023d0-2635-4793-b8ce-8d334cfcf10b" providerId="ADAL" clId="{3B48966E-AB9A-4295-AF72-4F8505822BB4}" dt="2017-10-11T19:38:09.337" v="1385" actId="1076"/>
          <ac:picMkLst>
            <pc:docMk/>
            <pc:sldMk cId="2198218192" sldId="397"/>
            <ac:picMk id="9" creationId="{9D91EC62-0462-4EAB-98AC-EAD29D56DD02}"/>
          </ac:picMkLst>
        </pc:picChg>
        <pc:picChg chg="add mod">
          <ac:chgData name="Andres, Samantha" userId="d6b023d0-2635-4793-b8ce-8d334cfcf10b" providerId="ADAL" clId="{3B48966E-AB9A-4295-AF72-4F8505822BB4}" dt="2017-10-11T19:38:42.476" v="1430" actId="1076"/>
          <ac:picMkLst>
            <pc:docMk/>
            <pc:sldMk cId="2198218192" sldId="397"/>
            <ac:picMk id="2050" creationId="{0D42DC0C-D901-43E6-821F-2185018EFE42}"/>
          </ac:picMkLst>
        </pc:picChg>
        <pc:picChg chg="add del">
          <ac:chgData name="Andres, Samantha" userId="d6b023d0-2635-4793-b8ce-8d334cfcf10b" providerId="ADAL" clId="{3B48966E-AB9A-4295-AF72-4F8505822BB4}" dt="2017-10-11T19:37:44.234" v="1379" actId="478"/>
          <ac:picMkLst>
            <pc:docMk/>
            <pc:sldMk cId="2198218192" sldId="397"/>
            <ac:picMk id="2052" creationId="{74133284-3E32-4F36-8996-1B0BB2AB82DD}"/>
          </ac:picMkLst>
        </pc:picChg>
      </pc:sldChg>
      <pc:sldChg chg="addSp delSp modSp add">
        <pc:chgData name="Andres, Samantha" userId="d6b023d0-2635-4793-b8ce-8d334cfcf10b" providerId="ADAL" clId="{3B48966E-AB9A-4295-AF72-4F8505822BB4}" dt="2017-10-11T20:03:53.941" v="2147" actId="20577"/>
        <pc:sldMkLst>
          <pc:docMk/>
          <pc:sldMk cId="724586764" sldId="407"/>
        </pc:sldMkLst>
        <pc:spChg chg="del">
          <ac:chgData name="Andres, Samantha" userId="d6b023d0-2635-4793-b8ce-8d334cfcf10b" providerId="ADAL" clId="{3B48966E-AB9A-4295-AF72-4F8505822BB4}" dt="2017-10-11T19:35:20.767" v="1360" actId="20577"/>
          <ac:spMkLst>
            <pc:docMk/>
            <pc:sldMk cId="724586764" sldId="407"/>
            <ac:spMk id="2" creationId="{90976604-577C-43EE-8DA0-8A78D0A1F826}"/>
          </ac:spMkLst>
        </pc:spChg>
        <pc:spChg chg="del">
          <ac:chgData name="Andres, Samantha" userId="d6b023d0-2635-4793-b8ce-8d334cfcf10b" providerId="ADAL" clId="{3B48966E-AB9A-4295-AF72-4F8505822BB4}" dt="2017-10-11T19:35:20.767" v="1360" actId="20577"/>
          <ac:spMkLst>
            <pc:docMk/>
            <pc:sldMk cId="724586764" sldId="407"/>
            <ac:spMk id="3" creationId="{FCD54790-2725-4AD3-9A47-22FD544E3DD5}"/>
          </ac:spMkLst>
        </pc:spChg>
        <pc:spChg chg="del">
          <ac:chgData name="Andres, Samantha" userId="d6b023d0-2635-4793-b8ce-8d334cfcf10b" providerId="ADAL" clId="{3B48966E-AB9A-4295-AF72-4F8505822BB4}" dt="2017-10-11T19:35:20.767" v="1360" actId="20577"/>
          <ac:spMkLst>
            <pc:docMk/>
            <pc:sldMk cId="724586764" sldId="407"/>
            <ac:spMk id="4" creationId="{D2805719-E827-4C64-9EB8-FDBCD5E43FCB}"/>
          </ac:spMkLst>
        </pc:spChg>
        <pc:spChg chg="del">
          <ac:chgData name="Andres, Samantha" userId="d6b023d0-2635-4793-b8ce-8d334cfcf10b" providerId="ADAL" clId="{3B48966E-AB9A-4295-AF72-4F8505822BB4}" dt="2017-10-11T19:35:20.767" v="1360" actId="20577"/>
          <ac:spMkLst>
            <pc:docMk/>
            <pc:sldMk cId="724586764" sldId="407"/>
            <ac:spMk id="7" creationId="{C9754E11-C3D9-4C14-BE9A-8B0851DC6C12}"/>
          </ac:spMkLst>
        </pc:spChg>
        <pc:spChg chg="add mod">
          <ac:chgData name="Andres, Samantha" userId="d6b023d0-2635-4793-b8ce-8d334cfcf10b" providerId="ADAL" clId="{3B48966E-AB9A-4295-AF72-4F8505822BB4}" dt="2017-10-11T19:35:26.283" v="1372" actId="20577"/>
          <ac:spMkLst>
            <pc:docMk/>
            <pc:sldMk cId="724586764" sldId="407"/>
            <ac:spMk id="8" creationId="{629B1E24-4281-47C1-902E-D9033BAD331E}"/>
          </ac:spMkLst>
        </pc:spChg>
        <pc:spChg chg="add mod">
          <ac:chgData name="Andres, Samantha" userId="d6b023d0-2635-4793-b8ce-8d334cfcf10b" providerId="ADAL" clId="{3B48966E-AB9A-4295-AF72-4F8505822BB4}" dt="2017-10-11T19:35:20.767" v="1360" actId="20577"/>
          <ac:spMkLst>
            <pc:docMk/>
            <pc:sldMk cId="724586764" sldId="407"/>
            <ac:spMk id="9" creationId="{379EB362-CD51-48EC-BB12-0CA50C0BC080}"/>
          </ac:spMkLst>
        </pc:spChg>
        <pc:spChg chg="add del mod">
          <ac:chgData name="Andres, Samantha" userId="d6b023d0-2635-4793-b8ce-8d334cfcf10b" providerId="ADAL" clId="{3B48966E-AB9A-4295-AF72-4F8505822BB4}" dt="2017-10-11T20:03:46.691" v="2140" actId="20577"/>
          <ac:spMkLst>
            <pc:docMk/>
            <pc:sldMk cId="724586764" sldId="407"/>
            <ac:spMk id="10" creationId="{6C083246-20B9-4A37-AE0B-37BA6ACDA5BA}"/>
          </ac:spMkLst>
        </pc:spChg>
        <pc:spChg chg="add mod">
          <ac:chgData name="Andres, Samantha" userId="d6b023d0-2635-4793-b8ce-8d334cfcf10b" providerId="ADAL" clId="{3B48966E-AB9A-4295-AF72-4F8505822BB4}" dt="2017-10-11T20:03:53.941" v="2147" actId="20577"/>
          <ac:spMkLst>
            <pc:docMk/>
            <pc:sldMk cId="724586764" sldId="407"/>
            <ac:spMk id="11" creationId="{A793F2D7-0F56-4F53-B65B-F1C55DC87F8D}"/>
          </ac:spMkLst>
        </pc:spChg>
        <pc:spChg chg="add mod">
          <ac:chgData name="Andres, Samantha" userId="d6b023d0-2635-4793-b8ce-8d334cfcf10b" providerId="ADAL" clId="{3B48966E-AB9A-4295-AF72-4F8505822BB4}" dt="2017-10-11T19:35:20.767" v="1360" actId="20577"/>
          <ac:spMkLst>
            <pc:docMk/>
            <pc:sldMk cId="724586764" sldId="407"/>
            <ac:spMk id="12" creationId="{DB40BC78-E027-42CD-8861-6B4C3860E7F0}"/>
          </ac:spMkLst>
        </pc:spChg>
        <pc:picChg chg="add mod">
          <ac:chgData name="Andres, Samantha" userId="d6b023d0-2635-4793-b8ce-8d334cfcf10b" providerId="ADAL" clId="{3B48966E-AB9A-4295-AF72-4F8505822BB4}" dt="2017-10-11T20:03:18.698" v="2139" actId="1076"/>
          <ac:picMkLst>
            <pc:docMk/>
            <pc:sldMk cId="724586764" sldId="407"/>
            <ac:picMk id="13" creationId="{D6F6D2C6-3127-4C83-BF7F-62BFED31F039}"/>
          </ac:picMkLst>
        </pc:picChg>
        <pc:picChg chg="add mod">
          <ac:chgData name="Andres, Samantha" userId="d6b023d0-2635-4793-b8ce-8d334cfcf10b" providerId="ADAL" clId="{3B48966E-AB9A-4295-AF72-4F8505822BB4}" dt="2017-10-11T20:03:50.608" v="2142" actId="1076"/>
          <ac:picMkLst>
            <pc:docMk/>
            <pc:sldMk cId="724586764" sldId="407"/>
            <ac:picMk id="14" creationId="{104C0AB2-9D3B-4046-BD4F-DBA604C33E0F}"/>
          </ac:picMkLst>
        </pc:picChg>
      </pc:sldChg>
      <pc:sldChg chg="addSp delSp modSp add">
        <pc:chgData name="Andres, Samantha" userId="d6b023d0-2635-4793-b8ce-8d334cfcf10b" providerId="ADAL" clId="{3B48966E-AB9A-4295-AF72-4F8505822BB4}" dt="2017-10-11T19:55:40.636" v="2028" actId="20577"/>
        <pc:sldMkLst>
          <pc:docMk/>
          <pc:sldMk cId="2735872751" sldId="408"/>
        </pc:sldMkLst>
        <pc:spChg chg="mod">
          <ac:chgData name="Andres, Samantha" userId="d6b023d0-2635-4793-b8ce-8d334cfcf10b" providerId="ADAL" clId="{3B48966E-AB9A-4295-AF72-4F8505822BB4}" dt="2017-10-11T19:52:54.416" v="1879" actId="20577"/>
          <ac:spMkLst>
            <pc:docMk/>
            <pc:sldMk cId="2735872751" sldId="408"/>
            <ac:spMk id="2" creationId="{59C2C71D-BDAE-4A9D-9793-C15C973384CA}"/>
          </ac:spMkLst>
        </pc:spChg>
        <pc:spChg chg="mod">
          <ac:chgData name="Andres, Samantha" userId="d6b023d0-2635-4793-b8ce-8d334cfcf10b" providerId="ADAL" clId="{3B48966E-AB9A-4295-AF72-4F8505822BB4}" dt="2017-10-11T19:55:40.636" v="2028" actId="20577"/>
          <ac:spMkLst>
            <pc:docMk/>
            <pc:sldMk cId="2735872751" sldId="408"/>
            <ac:spMk id="3" creationId="{B3DEF2EA-C02B-4304-8EBD-D18E5A70485D}"/>
          </ac:spMkLst>
        </pc:spChg>
        <pc:spChg chg="del">
          <ac:chgData name="Andres, Samantha" userId="d6b023d0-2635-4793-b8ce-8d334cfcf10b" providerId="ADAL" clId="{3B48966E-AB9A-4295-AF72-4F8505822BB4}" dt="2017-10-11T19:53:35.099" v="1946" actId="20577"/>
          <ac:spMkLst>
            <pc:docMk/>
            <pc:sldMk cId="2735872751" sldId="408"/>
            <ac:spMk id="4" creationId="{933E009A-94F2-4E19-98AF-DF673AEA16C4}"/>
          </ac:spMkLst>
        </pc:spChg>
        <pc:spChg chg="del">
          <ac:chgData name="Andres, Samantha" userId="d6b023d0-2635-4793-b8ce-8d334cfcf10b" providerId="ADAL" clId="{3B48966E-AB9A-4295-AF72-4F8505822BB4}" dt="2017-10-11T19:53:35.099" v="1946" actId="20577"/>
          <ac:spMkLst>
            <pc:docMk/>
            <pc:sldMk cId="2735872751" sldId="408"/>
            <ac:spMk id="7" creationId="{80F92447-7E67-4B7D-8D7B-04493AEE1609}"/>
          </ac:spMkLst>
        </pc:spChg>
        <pc:spChg chg="add mod">
          <ac:chgData name="Andres, Samantha" userId="d6b023d0-2635-4793-b8ce-8d334cfcf10b" providerId="ADAL" clId="{3B48966E-AB9A-4295-AF72-4F8505822BB4}" dt="2017-10-11T19:53:35.099" v="1946" actId="20577"/>
          <ac:spMkLst>
            <pc:docMk/>
            <pc:sldMk cId="2735872751" sldId="408"/>
            <ac:spMk id="8" creationId="{B9BC65BA-E459-46F7-81C8-8F9E6DA8A244}"/>
          </ac:spMkLst>
        </pc:spChg>
        <pc:spChg chg="add del mod">
          <ac:chgData name="Andres, Samantha" userId="d6b023d0-2635-4793-b8ce-8d334cfcf10b" providerId="ADAL" clId="{3B48966E-AB9A-4295-AF72-4F8505822BB4}" dt="2017-10-11T19:55:09.463" v="1975" actId="20577"/>
          <ac:spMkLst>
            <pc:docMk/>
            <pc:sldMk cId="2735872751" sldId="408"/>
            <ac:spMk id="9" creationId="{A40B16CD-6FB6-4696-A6D7-20D852BF46CC}"/>
          </ac:spMkLst>
        </pc:spChg>
        <pc:spChg chg="add mod">
          <ac:chgData name="Andres, Samantha" userId="d6b023d0-2635-4793-b8ce-8d334cfcf10b" providerId="ADAL" clId="{3B48966E-AB9A-4295-AF72-4F8505822BB4}" dt="2017-10-11T19:53:35.099" v="1946" actId="20577"/>
          <ac:spMkLst>
            <pc:docMk/>
            <pc:sldMk cId="2735872751" sldId="408"/>
            <ac:spMk id="10" creationId="{8EAAD0B5-87D0-4F8B-BAF1-2576AFB860CA}"/>
          </ac:spMkLst>
        </pc:spChg>
        <pc:spChg chg="add del mod">
          <ac:chgData name="Andres, Samantha" userId="d6b023d0-2635-4793-b8ce-8d334cfcf10b" providerId="ADAL" clId="{3B48966E-AB9A-4295-AF72-4F8505822BB4}" dt="2017-10-11T19:54:43.951" v="1952" actId="478"/>
          <ac:spMkLst>
            <pc:docMk/>
            <pc:sldMk cId="2735872751" sldId="408"/>
            <ac:spMk id="12" creationId="{A8D1E8C1-F97B-4280-A4DB-F530AABF4FF3}"/>
          </ac:spMkLst>
        </pc:spChg>
        <pc:spChg chg="add del mod">
          <ac:chgData name="Andres, Samantha" userId="d6b023d0-2635-4793-b8ce-8d334cfcf10b" providerId="ADAL" clId="{3B48966E-AB9A-4295-AF72-4F8505822BB4}" dt="2017-10-11T19:54:54.962" v="1959" actId="478"/>
          <ac:spMkLst>
            <pc:docMk/>
            <pc:sldMk cId="2735872751" sldId="408"/>
            <ac:spMk id="14" creationId="{A7A2E77F-C9E4-4D79-893F-370892DB6503}"/>
          </ac:spMkLst>
        </pc:spChg>
        <pc:picChg chg="add del mod">
          <ac:chgData name="Andres, Samantha" userId="d6b023d0-2635-4793-b8ce-8d334cfcf10b" providerId="ADAL" clId="{3B48966E-AB9A-4295-AF72-4F8505822BB4}" dt="2017-10-11T19:54:45.837" v="1955" actId="20577"/>
          <ac:picMkLst>
            <pc:docMk/>
            <pc:sldMk cId="2735872751" sldId="408"/>
            <ac:picMk id="3074" creationId="{DA48F430-314B-445D-9806-1FB62875BA21}"/>
          </ac:picMkLst>
        </pc:picChg>
        <pc:picChg chg="add del mod">
          <ac:chgData name="Andres, Samantha" userId="d6b023d0-2635-4793-b8ce-8d334cfcf10b" providerId="ADAL" clId="{3B48966E-AB9A-4295-AF72-4F8505822BB4}" dt="2017-10-11T19:55:11.206" v="1976" actId="1076"/>
          <ac:picMkLst>
            <pc:docMk/>
            <pc:sldMk cId="2735872751" sldId="408"/>
            <ac:picMk id="3076" creationId="{692BDDA6-159A-41C3-98BC-2E66E67EE9DF}"/>
          </ac:picMkLst>
        </pc:picChg>
      </pc:sldChg>
    </pc:docChg>
  </pc:docChgLst>
  <pc:docChgLst>
    <pc:chgData name="Gearhart, Mike" userId="3441b98b-a190-4966-a3f5-642268acf8fa" providerId="ADAL" clId="{1B85476F-DF36-4D2C-86F6-ED9E0E02D8AC}"/>
    <pc:docChg chg="undo custSel addSld delSld modSld sldOrd">
      <pc:chgData name="Gearhart, Mike" userId="3441b98b-a190-4966-a3f5-642268acf8fa" providerId="ADAL" clId="{1B85476F-DF36-4D2C-86F6-ED9E0E02D8AC}" dt="2017-10-11T23:00:52.422" v="1018" actId="20577"/>
      <pc:docMkLst>
        <pc:docMk/>
      </pc:docMkLst>
      <pc:sldChg chg="modSp">
        <pc:chgData name="Gearhart, Mike" userId="3441b98b-a190-4966-a3f5-642268acf8fa" providerId="ADAL" clId="{1B85476F-DF36-4D2C-86F6-ED9E0E02D8AC}" dt="2017-10-11T19:16:50.936" v="66" actId="20577"/>
        <pc:sldMkLst>
          <pc:docMk/>
          <pc:sldMk cId="3126096426" sldId="322"/>
        </pc:sldMkLst>
        <pc:spChg chg="mod">
          <ac:chgData name="Gearhart, Mike" userId="3441b98b-a190-4966-a3f5-642268acf8fa" providerId="ADAL" clId="{1B85476F-DF36-4D2C-86F6-ED9E0E02D8AC}" dt="2017-10-11T19:16:50.936" v="66" actId="20577"/>
          <ac:spMkLst>
            <pc:docMk/>
            <pc:sldMk cId="3126096426" sldId="322"/>
            <ac:spMk id="2" creationId="{00000000-0000-0000-0000-000000000000}"/>
          </ac:spMkLst>
        </pc:spChg>
      </pc:sldChg>
      <pc:sldChg chg="modSp ord">
        <pc:chgData name="Gearhart, Mike" userId="3441b98b-a190-4966-a3f5-642268acf8fa" providerId="ADAL" clId="{1B85476F-DF36-4D2C-86F6-ED9E0E02D8AC}" dt="2017-10-11T23:00:52.422" v="1018" actId="20577"/>
        <pc:sldMkLst>
          <pc:docMk/>
          <pc:sldMk cId="81646731" sldId="323"/>
        </pc:sldMkLst>
        <pc:spChg chg="mod">
          <ac:chgData name="Gearhart, Mike" userId="3441b98b-a190-4966-a3f5-642268acf8fa" providerId="ADAL" clId="{1B85476F-DF36-4D2C-86F6-ED9E0E02D8AC}" dt="2017-10-11T23:00:52.422" v="1018" actId="20577"/>
          <ac:spMkLst>
            <pc:docMk/>
            <pc:sldMk cId="81646731" sldId="323"/>
            <ac:spMk id="3" creationId="{00000000-0000-0000-0000-000000000000}"/>
          </ac:spMkLst>
        </pc:spChg>
      </pc:sldChg>
      <pc:sldChg chg="del">
        <pc:chgData name="Gearhart, Mike" userId="3441b98b-a190-4966-a3f5-642268acf8fa" providerId="ADAL" clId="{1B85476F-DF36-4D2C-86F6-ED9E0E02D8AC}" dt="2017-10-11T19:16:23.329" v="13" actId="2696"/>
        <pc:sldMkLst>
          <pc:docMk/>
          <pc:sldMk cId="1944170097" sldId="324"/>
        </pc:sldMkLst>
      </pc:sldChg>
      <pc:sldChg chg="del">
        <pc:chgData name="Gearhart, Mike" userId="3441b98b-a190-4966-a3f5-642268acf8fa" providerId="ADAL" clId="{1B85476F-DF36-4D2C-86F6-ED9E0E02D8AC}" dt="2017-10-11T19:16:25.433" v="14" actId="2696"/>
        <pc:sldMkLst>
          <pc:docMk/>
          <pc:sldMk cId="2567110549" sldId="326"/>
        </pc:sldMkLst>
      </pc:sldChg>
      <pc:sldChg chg="del">
        <pc:chgData name="Gearhart, Mike" userId="3441b98b-a190-4966-a3f5-642268acf8fa" providerId="ADAL" clId="{1B85476F-DF36-4D2C-86F6-ED9E0E02D8AC}" dt="2017-10-11T19:15:45.639" v="7" actId="2696"/>
        <pc:sldMkLst>
          <pc:docMk/>
          <pc:sldMk cId="2744216406" sldId="362"/>
        </pc:sldMkLst>
      </pc:sldChg>
      <pc:sldChg chg="delSp ord">
        <pc:chgData name="Gearhart, Mike" userId="3441b98b-a190-4966-a3f5-642268acf8fa" providerId="ADAL" clId="{1B85476F-DF36-4D2C-86F6-ED9E0E02D8AC}" dt="2017-10-11T19:16:17.725" v="12" actId="478"/>
        <pc:sldMkLst>
          <pc:docMk/>
          <pc:sldMk cId="3884438436" sldId="390"/>
        </pc:sldMkLst>
        <pc:spChg chg="del">
          <ac:chgData name="Gearhart, Mike" userId="3441b98b-a190-4966-a3f5-642268acf8fa" providerId="ADAL" clId="{1B85476F-DF36-4D2C-86F6-ED9E0E02D8AC}" dt="2017-10-11T19:16:14.561" v="11" actId="478"/>
          <ac:spMkLst>
            <pc:docMk/>
            <pc:sldMk cId="3884438436" sldId="390"/>
            <ac:spMk id="4" creationId="{2555224F-926B-4A46-9A26-A543F542FECC}"/>
          </ac:spMkLst>
        </pc:spChg>
        <pc:spChg chg="del">
          <ac:chgData name="Gearhart, Mike" userId="3441b98b-a190-4966-a3f5-642268acf8fa" providerId="ADAL" clId="{1B85476F-DF36-4D2C-86F6-ED9E0E02D8AC}" dt="2017-10-11T19:16:17.725" v="12" actId="478"/>
          <ac:spMkLst>
            <pc:docMk/>
            <pc:sldMk cId="3884438436" sldId="390"/>
            <ac:spMk id="7" creationId="{348038FE-5278-493E-B74A-C44837492808}"/>
          </ac:spMkLst>
        </pc:spChg>
      </pc:sldChg>
      <pc:sldChg chg="add ord">
        <pc:chgData name="Gearhart, Mike" userId="3441b98b-a190-4966-a3f5-642268acf8fa" providerId="ADAL" clId="{1B85476F-DF36-4D2C-86F6-ED9E0E02D8AC}" dt="2017-10-11T19:17:23.732" v="91" actId="20577"/>
        <pc:sldMkLst>
          <pc:docMk/>
          <pc:sldMk cId="1338124113" sldId="398"/>
        </pc:sldMkLst>
      </pc:sldChg>
      <pc:sldChg chg="add">
        <pc:chgData name="Gearhart, Mike" userId="3441b98b-a190-4966-a3f5-642268acf8fa" providerId="ADAL" clId="{1B85476F-DF36-4D2C-86F6-ED9E0E02D8AC}" dt="2017-10-11T19:15:34.540" v="1" actId="20577"/>
        <pc:sldMkLst>
          <pc:docMk/>
          <pc:sldMk cId="3732309042" sldId="399"/>
        </pc:sldMkLst>
      </pc:sldChg>
      <pc:sldChg chg="add">
        <pc:chgData name="Gearhart, Mike" userId="3441b98b-a190-4966-a3f5-642268acf8fa" providerId="ADAL" clId="{1B85476F-DF36-4D2C-86F6-ED9E0E02D8AC}" dt="2017-10-11T19:15:36.377" v="2" actId="20577"/>
        <pc:sldMkLst>
          <pc:docMk/>
          <pc:sldMk cId="114242607" sldId="400"/>
        </pc:sldMkLst>
      </pc:sldChg>
      <pc:sldChg chg="add">
        <pc:chgData name="Gearhart, Mike" userId="3441b98b-a190-4966-a3f5-642268acf8fa" providerId="ADAL" clId="{1B85476F-DF36-4D2C-86F6-ED9E0E02D8AC}" dt="2017-10-11T19:15:37.078" v="3" actId="20577"/>
        <pc:sldMkLst>
          <pc:docMk/>
          <pc:sldMk cId="435206008" sldId="401"/>
        </pc:sldMkLst>
      </pc:sldChg>
      <pc:sldChg chg="add del">
        <pc:chgData name="Gearhart, Mike" userId="3441b98b-a190-4966-a3f5-642268acf8fa" providerId="ADAL" clId="{1B85476F-DF36-4D2C-86F6-ED9E0E02D8AC}" dt="2017-10-11T19:17:46.193" v="92" actId="2696"/>
        <pc:sldMkLst>
          <pc:docMk/>
          <pc:sldMk cId="456754629" sldId="402"/>
        </pc:sldMkLst>
      </pc:sldChg>
      <pc:sldChg chg="add del">
        <pc:chgData name="Gearhart, Mike" userId="3441b98b-a190-4966-a3f5-642268acf8fa" providerId="ADAL" clId="{1B85476F-DF36-4D2C-86F6-ED9E0E02D8AC}" dt="2017-10-11T19:17:48.456" v="93" actId="2696"/>
        <pc:sldMkLst>
          <pc:docMk/>
          <pc:sldMk cId="3957769197" sldId="403"/>
        </pc:sldMkLst>
      </pc:sldChg>
      <pc:sldChg chg="add">
        <pc:chgData name="Gearhart, Mike" userId="3441b98b-a190-4966-a3f5-642268acf8fa" providerId="ADAL" clId="{1B85476F-DF36-4D2C-86F6-ED9E0E02D8AC}" dt="2017-10-11T19:15:39.103" v="6" actId="20577"/>
        <pc:sldMkLst>
          <pc:docMk/>
          <pc:sldMk cId="293387303" sldId="404"/>
        </pc:sldMkLst>
      </pc:sldChg>
      <pc:sldChg chg="addSp delSp modSp add">
        <pc:chgData name="Gearhart, Mike" userId="3441b98b-a190-4966-a3f5-642268acf8fa" providerId="ADAL" clId="{1B85476F-DF36-4D2C-86F6-ED9E0E02D8AC}" dt="2017-10-11T19:47:51.970" v="482" actId="20577"/>
        <pc:sldMkLst>
          <pc:docMk/>
          <pc:sldMk cId="4066068432" sldId="405"/>
        </pc:sldMkLst>
        <pc:spChg chg="add mod">
          <ac:chgData name="Gearhart, Mike" userId="3441b98b-a190-4966-a3f5-642268acf8fa" providerId="ADAL" clId="{1B85476F-DF36-4D2C-86F6-ED9E0E02D8AC}" dt="2017-10-11T19:47:20.773" v="480" actId="20577"/>
          <ac:spMkLst>
            <pc:docMk/>
            <pc:sldMk cId="4066068432" sldId="405"/>
            <ac:spMk id="3" creationId="{97E1E07D-A061-4556-9371-BCA486A0C590}"/>
          </ac:spMkLst>
        </pc:spChg>
        <pc:spChg chg="del">
          <ac:chgData name="Gearhart, Mike" userId="3441b98b-a190-4966-a3f5-642268acf8fa" providerId="ADAL" clId="{1B85476F-DF36-4D2C-86F6-ED9E0E02D8AC}" dt="2017-10-11T19:18:50.970" v="97" actId="478"/>
          <ac:spMkLst>
            <pc:docMk/>
            <pc:sldMk cId="4066068432" sldId="405"/>
            <ac:spMk id="5" creationId="{00000000-0000-0000-0000-000000000000}"/>
          </ac:spMkLst>
        </pc:spChg>
        <pc:spChg chg="del">
          <ac:chgData name="Gearhart, Mike" userId="3441b98b-a190-4966-a3f5-642268acf8fa" providerId="ADAL" clId="{1B85476F-DF36-4D2C-86F6-ED9E0E02D8AC}" dt="2017-10-11T19:18:44.153" v="95" actId="478"/>
          <ac:spMkLst>
            <pc:docMk/>
            <pc:sldMk cId="4066068432" sldId="405"/>
            <ac:spMk id="9" creationId="{00000000-0000-0000-0000-000000000000}"/>
          </ac:spMkLst>
        </pc:spChg>
        <pc:spChg chg="del">
          <ac:chgData name="Gearhart, Mike" userId="3441b98b-a190-4966-a3f5-642268acf8fa" providerId="ADAL" clId="{1B85476F-DF36-4D2C-86F6-ED9E0E02D8AC}" dt="2017-10-11T19:18:45.180" v="96" actId="478"/>
          <ac:spMkLst>
            <pc:docMk/>
            <pc:sldMk cId="4066068432" sldId="405"/>
            <ac:spMk id="11" creationId="{00000000-0000-0000-0000-000000000000}"/>
          </ac:spMkLst>
        </pc:spChg>
        <pc:graphicFrameChg chg="mod modGraphic">
          <ac:chgData name="Gearhart, Mike" userId="3441b98b-a190-4966-a3f5-642268acf8fa" providerId="ADAL" clId="{1B85476F-DF36-4D2C-86F6-ED9E0E02D8AC}" dt="2017-10-11T19:47:51.970" v="482" actId="20577"/>
          <ac:graphicFrameMkLst>
            <pc:docMk/>
            <pc:sldMk cId="4066068432" sldId="405"/>
            <ac:graphicFrameMk id="10" creationId="{00000000-0000-0000-0000-000000000000}"/>
          </ac:graphicFrameMkLst>
        </pc:graphicFrameChg>
      </pc:sldChg>
    </pc:docChg>
  </pc:docChgLst>
  <pc:docChgLst>
    <pc:chgData name="Taylor, Cecelia" userId="1094a8e6-9a51-4e9e-a165-5b8359cbeb83" providerId="ADAL" clId="{ACC14989-A056-4005-914F-35D473383E9C}"/>
    <pc:docChg chg="modSld">
      <pc:chgData name="Taylor, Cecelia" userId="1094a8e6-9a51-4e9e-a165-5b8359cbeb83" providerId="ADAL" clId="{ACC14989-A056-4005-914F-35D473383E9C}" dt="2017-10-31T21:27:21.560" v="61" actId="20577"/>
      <pc:docMkLst>
        <pc:docMk/>
      </pc:docMkLst>
      <pc:sldChg chg="modSp">
        <pc:chgData name="Taylor, Cecelia" userId="1094a8e6-9a51-4e9e-a165-5b8359cbeb83" providerId="ADAL" clId="{ACC14989-A056-4005-914F-35D473383E9C}" dt="2017-10-31T21:26:47.194" v="60" actId="1076"/>
        <pc:sldMkLst>
          <pc:docMk/>
          <pc:sldMk cId="4268059454" sldId="338"/>
        </pc:sldMkLst>
        <pc:picChg chg="mod">
          <ac:chgData name="Taylor, Cecelia" userId="1094a8e6-9a51-4e9e-a165-5b8359cbeb83" providerId="ADAL" clId="{ACC14989-A056-4005-914F-35D473383E9C}" dt="2017-10-31T21:26:47.194" v="60" actId="1076"/>
          <ac:picMkLst>
            <pc:docMk/>
            <pc:sldMk cId="4268059454" sldId="338"/>
            <ac:picMk id="8" creationId="{FD7FDC4E-99CE-48E0-A0A6-1561D277DDFA}"/>
          </ac:picMkLst>
        </pc:picChg>
      </pc:sldChg>
      <pc:sldChg chg="modSp">
        <pc:chgData name="Taylor, Cecelia" userId="1094a8e6-9a51-4e9e-a165-5b8359cbeb83" providerId="ADAL" clId="{ACC14989-A056-4005-914F-35D473383E9C}" dt="2017-10-31T21:20:36.126" v="0" actId="20577"/>
        <pc:sldMkLst>
          <pc:docMk/>
          <pc:sldMk cId="3451514514" sldId="364"/>
        </pc:sldMkLst>
        <pc:spChg chg="mod">
          <ac:chgData name="Taylor, Cecelia" userId="1094a8e6-9a51-4e9e-a165-5b8359cbeb83" providerId="ADAL" clId="{ACC14989-A056-4005-914F-35D473383E9C}" dt="2017-10-31T21:20:36.126" v="0" actId="20577"/>
          <ac:spMkLst>
            <pc:docMk/>
            <pc:sldMk cId="3451514514" sldId="364"/>
            <ac:spMk id="3" creationId="{00000000-0000-0000-0000-000000000000}"/>
          </ac:spMkLst>
        </pc:spChg>
      </pc:sldChg>
      <pc:sldChg chg="modSp">
        <pc:chgData name="Taylor, Cecelia" userId="1094a8e6-9a51-4e9e-a165-5b8359cbeb83" providerId="ADAL" clId="{ACC14989-A056-4005-914F-35D473383E9C}" dt="2017-10-31T21:20:49.099" v="1" actId="20577"/>
        <pc:sldMkLst>
          <pc:docMk/>
          <pc:sldMk cId="710449407" sldId="365"/>
        </pc:sldMkLst>
        <pc:spChg chg="mod">
          <ac:chgData name="Taylor, Cecelia" userId="1094a8e6-9a51-4e9e-a165-5b8359cbeb83" providerId="ADAL" clId="{ACC14989-A056-4005-914F-35D473383E9C}" dt="2017-10-31T21:20:49.099" v="1" actId="20577"/>
          <ac:spMkLst>
            <pc:docMk/>
            <pc:sldMk cId="710449407" sldId="365"/>
            <ac:spMk id="10" creationId="{00000000-0000-0000-0000-000000000000}"/>
          </ac:spMkLst>
        </pc:spChg>
      </pc:sldChg>
      <pc:sldChg chg="modSp">
        <pc:chgData name="Taylor, Cecelia" userId="1094a8e6-9a51-4e9e-a165-5b8359cbeb83" providerId="ADAL" clId="{ACC14989-A056-4005-914F-35D473383E9C}" dt="2017-10-31T21:21:20.642" v="15" actId="1076"/>
        <pc:sldMkLst>
          <pc:docMk/>
          <pc:sldMk cId="189572641" sldId="366"/>
        </pc:sldMkLst>
        <pc:spChg chg="mod">
          <ac:chgData name="Taylor, Cecelia" userId="1094a8e6-9a51-4e9e-a165-5b8359cbeb83" providerId="ADAL" clId="{ACC14989-A056-4005-914F-35D473383E9C}" dt="2017-10-31T21:21:20.642" v="15" actId="1076"/>
          <ac:spMkLst>
            <pc:docMk/>
            <pc:sldMk cId="189572641" sldId="366"/>
            <ac:spMk id="8" creationId="{00000000-0000-0000-0000-000000000000}"/>
          </ac:spMkLst>
        </pc:spChg>
      </pc:sldChg>
      <pc:sldChg chg="modSp">
        <pc:chgData name="Taylor, Cecelia" userId="1094a8e6-9a51-4e9e-a165-5b8359cbeb83" providerId="ADAL" clId="{ACC14989-A056-4005-914F-35D473383E9C}" dt="2017-10-31T21:22:45.482" v="19" actId="404"/>
        <pc:sldMkLst>
          <pc:docMk/>
          <pc:sldMk cId="420561898" sldId="368"/>
        </pc:sldMkLst>
        <pc:graphicFrameChg chg="modGraphic">
          <ac:chgData name="Taylor, Cecelia" userId="1094a8e6-9a51-4e9e-a165-5b8359cbeb83" providerId="ADAL" clId="{ACC14989-A056-4005-914F-35D473383E9C}" dt="2017-10-31T21:22:45.482" v="19" actId="404"/>
          <ac:graphicFrameMkLst>
            <pc:docMk/>
            <pc:sldMk cId="420561898" sldId="368"/>
            <ac:graphicFrameMk id="9" creationId="{00000000-0000-0000-0000-000000000000}"/>
          </ac:graphicFrameMkLst>
        </pc:graphicFrameChg>
      </pc:sldChg>
      <pc:sldChg chg="modSp">
        <pc:chgData name="Taylor, Cecelia" userId="1094a8e6-9a51-4e9e-a165-5b8359cbeb83" providerId="ADAL" clId="{ACC14989-A056-4005-914F-35D473383E9C}" dt="2017-10-31T21:25:09.384" v="59" actId="113"/>
        <pc:sldMkLst>
          <pc:docMk/>
          <pc:sldMk cId="2813444125" sldId="410"/>
        </pc:sldMkLst>
        <pc:graphicFrameChg chg="modGraphic">
          <ac:chgData name="Taylor, Cecelia" userId="1094a8e6-9a51-4e9e-a165-5b8359cbeb83" providerId="ADAL" clId="{ACC14989-A056-4005-914F-35D473383E9C}" dt="2017-10-31T21:25:09.384" v="59" actId="113"/>
          <ac:graphicFrameMkLst>
            <pc:docMk/>
            <pc:sldMk cId="2813444125" sldId="410"/>
            <ac:graphicFrameMk id="2" creationId="{00000000-0000-0000-0000-000000000000}"/>
          </ac:graphicFrameMkLst>
        </pc:graphicFrameChg>
      </pc:sldChg>
      <pc:sldChg chg="modSp">
        <pc:chgData name="Taylor, Cecelia" userId="1094a8e6-9a51-4e9e-a165-5b8359cbeb83" providerId="ADAL" clId="{ACC14989-A056-4005-914F-35D473383E9C}" dt="2017-10-31T21:27:21.560" v="61" actId="20577"/>
        <pc:sldMkLst>
          <pc:docMk/>
          <pc:sldMk cId="1358887353" sldId="415"/>
        </pc:sldMkLst>
        <pc:spChg chg="mod">
          <ac:chgData name="Taylor, Cecelia" userId="1094a8e6-9a51-4e9e-a165-5b8359cbeb83" providerId="ADAL" clId="{ACC14989-A056-4005-914F-35D473383E9C}" dt="2017-10-31T21:27:21.560" v="61" actId="20577"/>
          <ac:spMkLst>
            <pc:docMk/>
            <pc:sldMk cId="1358887353" sldId="415"/>
            <ac:spMk id="2" creationId="{00000000-0000-0000-0000-000000000000}"/>
          </ac:spMkLst>
        </pc:spChg>
      </pc:sldChg>
    </pc:docChg>
  </pc:docChgLst>
  <pc:docChgLst>
    <pc:chgData name="Gearhart, Mike" userId="3441b98b-a190-4966-a3f5-642268acf8fa" providerId="ADAL" clId="{C20F488C-DC57-454E-A0DA-D167033F3E78}"/>
    <pc:docChg chg="custSel addSld modSld sldOrd">
      <pc:chgData name="Gearhart, Mike" userId="3441b98b-a190-4966-a3f5-642268acf8fa" providerId="ADAL" clId="{C20F488C-DC57-454E-A0DA-D167033F3E78}" dt="2017-10-25T17:13:16.528" v="583" actId="20577"/>
      <pc:docMkLst>
        <pc:docMk/>
      </pc:docMkLst>
      <pc:sldChg chg="delSp modSp">
        <pc:chgData name="Gearhart, Mike" userId="3441b98b-a190-4966-a3f5-642268acf8fa" providerId="ADAL" clId="{C20F488C-DC57-454E-A0DA-D167033F3E78}" dt="2017-10-25T17:13:07.168" v="579" actId="20577"/>
        <pc:sldMkLst>
          <pc:docMk/>
          <pc:sldMk cId="81646731" sldId="323"/>
        </pc:sldMkLst>
        <pc:spChg chg="mod">
          <ac:chgData name="Gearhart, Mike" userId="3441b98b-a190-4966-a3f5-642268acf8fa" providerId="ADAL" clId="{C20F488C-DC57-454E-A0DA-D167033F3E78}" dt="2017-10-25T17:13:07.168" v="579" actId="20577"/>
          <ac:spMkLst>
            <pc:docMk/>
            <pc:sldMk cId="81646731" sldId="323"/>
            <ac:spMk id="2" creationId="{00000000-0000-0000-0000-000000000000}"/>
          </ac:spMkLst>
        </pc:spChg>
        <pc:spChg chg="mod">
          <ac:chgData name="Gearhart, Mike" userId="3441b98b-a190-4966-a3f5-642268acf8fa" providerId="ADAL" clId="{C20F488C-DC57-454E-A0DA-D167033F3E78}" dt="2017-10-25T17:10:18.548" v="455" actId="20577"/>
          <ac:spMkLst>
            <pc:docMk/>
            <pc:sldMk cId="81646731" sldId="323"/>
            <ac:spMk id="3" creationId="{00000000-0000-0000-0000-000000000000}"/>
          </ac:spMkLst>
        </pc:spChg>
        <pc:spChg chg="del">
          <ac:chgData name="Gearhart, Mike" userId="3441b98b-a190-4966-a3f5-642268acf8fa" providerId="ADAL" clId="{C20F488C-DC57-454E-A0DA-D167033F3E78}" dt="2017-10-25T17:10:27.033" v="456" actId="478"/>
          <ac:spMkLst>
            <pc:docMk/>
            <pc:sldMk cId="81646731" sldId="323"/>
            <ac:spMk id="4" creationId="{D8C3A007-F850-4D36-B71F-4076C875567F}"/>
          </ac:spMkLst>
        </pc:spChg>
      </pc:sldChg>
      <pc:sldChg chg="addSp modSp">
        <pc:chgData name="Gearhart, Mike" userId="3441b98b-a190-4966-a3f5-642268acf8fa" providerId="ADAL" clId="{C20F488C-DC57-454E-A0DA-D167033F3E78}" dt="2017-10-18T18:37:45.662" v="442" actId="1076"/>
        <pc:sldMkLst>
          <pc:docMk/>
          <pc:sldMk cId="1338124113" sldId="398"/>
        </pc:sldMkLst>
        <pc:picChg chg="add mod">
          <ac:chgData name="Gearhart, Mike" userId="3441b98b-a190-4966-a3f5-642268acf8fa" providerId="ADAL" clId="{C20F488C-DC57-454E-A0DA-D167033F3E78}" dt="2017-10-18T18:37:45.662" v="442" actId="1076"/>
          <ac:picMkLst>
            <pc:docMk/>
            <pc:sldMk cId="1338124113" sldId="398"/>
            <ac:picMk id="9" creationId="{ECFE4A0C-F189-45D6-B785-49A22106ADCF}"/>
          </ac:picMkLst>
        </pc:picChg>
      </pc:sldChg>
      <pc:sldChg chg="ord">
        <pc:chgData name="Gearhart, Mike" userId="3441b98b-a190-4966-a3f5-642268acf8fa" providerId="ADAL" clId="{C20F488C-DC57-454E-A0DA-D167033F3E78}" dt="2017-10-18T18:38:31.405" v="444" actId="20577"/>
        <pc:sldMkLst>
          <pc:docMk/>
          <pc:sldMk cId="293387303" sldId="404"/>
        </pc:sldMkLst>
      </pc:sldChg>
      <pc:sldChg chg="modSp">
        <pc:chgData name="Gearhart, Mike" userId="3441b98b-a190-4966-a3f5-642268acf8fa" providerId="ADAL" clId="{C20F488C-DC57-454E-A0DA-D167033F3E78}" dt="2017-10-18T18:06:39.576" v="369" actId="1076"/>
        <pc:sldMkLst>
          <pc:docMk/>
          <pc:sldMk cId="4066068432" sldId="405"/>
        </pc:sldMkLst>
        <pc:spChg chg="mod">
          <ac:chgData name="Gearhart, Mike" userId="3441b98b-a190-4966-a3f5-642268acf8fa" providerId="ADAL" clId="{C20F488C-DC57-454E-A0DA-D167033F3E78}" dt="2017-10-18T18:06:39.576" v="369" actId="1076"/>
          <ac:spMkLst>
            <pc:docMk/>
            <pc:sldMk cId="4066068432" sldId="405"/>
            <ac:spMk id="3" creationId="{97E1E07D-A061-4556-9371-BCA486A0C590}"/>
          </ac:spMkLst>
        </pc:spChg>
        <pc:graphicFrameChg chg="mod modGraphic">
          <ac:chgData name="Gearhart, Mike" userId="3441b98b-a190-4966-a3f5-642268acf8fa" providerId="ADAL" clId="{C20F488C-DC57-454E-A0DA-D167033F3E78}" dt="2017-10-18T18:02:05.218" v="18" actId="207"/>
          <ac:graphicFrameMkLst>
            <pc:docMk/>
            <pc:sldMk cId="4066068432" sldId="405"/>
            <ac:graphicFrameMk id="10" creationId="{00000000-0000-0000-0000-000000000000}"/>
          </ac:graphicFrameMkLst>
        </pc:graphicFrameChg>
      </pc:sldChg>
      <pc:sldChg chg="addSp delSp modSp add">
        <pc:chgData name="Gearhart, Mike" userId="3441b98b-a190-4966-a3f5-642268acf8fa" providerId="ADAL" clId="{C20F488C-DC57-454E-A0DA-D167033F3E78}" dt="2017-10-25T17:13:16.528" v="583" actId="20577"/>
        <pc:sldMkLst>
          <pc:docMk/>
          <pc:sldMk cId="3572827798" sldId="417"/>
        </pc:sldMkLst>
        <pc:spChg chg="mod">
          <ac:chgData name="Gearhart, Mike" userId="3441b98b-a190-4966-a3f5-642268acf8fa" providerId="ADAL" clId="{C20F488C-DC57-454E-A0DA-D167033F3E78}" dt="2017-10-25T17:13:16.528" v="583" actId="20577"/>
          <ac:spMkLst>
            <pc:docMk/>
            <pc:sldMk cId="3572827798" sldId="417"/>
            <ac:spMk id="2" creationId="{194D03F9-BACA-476D-B977-C2F3C891E9A4}"/>
          </ac:spMkLst>
        </pc:spChg>
        <pc:spChg chg="del">
          <ac:chgData name="Gearhart, Mike" userId="3441b98b-a190-4966-a3f5-642268acf8fa" providerId="ADAL" clId="{C20F488C-DC57-454E-A0DA-D167033F3E78}" dt="2017-10-25T17:11:04.666" v="521" actId="20577"/>
          <ac:spMkLst>
            <pc:docMk/>
            <pc:sldMk cId="3572827798" sldId="417"/>
            <ac:spMk id="3" creationId="{81A28DEE-08B2-4FDD-88A6-644B088B15D8}"/>
          </ac:spMkLst>
        </pc:spChg>
        <pc:spChg chg="del">
          <ac:chgData name="Gearhart, Mike" userId="3441b98b-a190-4966-a3f5-642268acf8fa" providerId="ADAL" clId="{C20F488C-DC57-454E-A0DA-D167033F3E78}" dt="2017-10-25T17:10:42.517" v="458" actId="478"/>
          <ac:spMkLst>
            <pc:docMk/>
            <pc:sldMk cId="3572827798" sldId="417"/>
            <ac:spMk id="4" creationId="{A7755494-EA36-4682-9977-3DD6DB816EF0}"/>
          </ac:spMkLst>
        </pc:spChg>
        <pc:spChg chg="del">
          <ac:chgData name="Gearhart, Mike" userId="3441b98b-a190-4966-a3f5-642268acf8fa" providerId="ADAL" clId="{C20F488C-DC57-454E-A0DA-D167033F3E78}" dt="2017-10-25T17:11:04.666" v="521" actId="20577"/>
          <ac:spMkLst>
            <pc:docMk/>
            <pc:sldMk cId="3572827798" sldId="417"/>
            <ac:spMk id="7" creationId="{BE5ECB85-AC23-4E1A-9231-C4B69DCF7184}"/>
          </ac:spMkLst>
        </pc:spChg>
        <pc:spChg chg="add mod">
          <ac:chgData name="Gearhart, Mike" userId="3441b98b-a190-4966-a3f5-642268acf8fa" providerId="ADAL" clId="{C20F488C-DC57-454E-A0DA-D167033F3E78}" dt="2017-10-25T17:11:18.385" v="558" actId="20577"/>
          <ac:spMkLst>
            <pc:docMk/>
            <pc:sldMk cId="3572827798" sldId="417"/>
            <ac:spMk id="8" creationId="{3BC06DC2-5E01-40B4-955B-562999DD2032}"/>
          </ac:spMkLst>
        </pc:spChg>
        <pc:spChg chg="add del mod">
          <ac:chgData name="Gearhart, Mike" userId="3441b98b-a190-4966-a3f5-642268acf8fa" providerId="ADAL" clId="{C20F488C-DC57-454E-A0DA-D167033F3E78}" dt="2017-10-25T17:12:18.139" v="559" actId="20577"/>
          <ac:spMkLst>
            <pc:docMk/>
            <pc:sldMk cId="3572827798" sldId="417"/>
            <ac:spMk id="9" creationId="{A3FC5BAD-FB13-4403-8282-7CE3F59DBCB8}"/>
          </ac:spMkLst>
        </pc:spChg>
        <pc:spChg chg="add del mod">
          <ac:chgData name="Gearhart, Mike" userId="3441b98b-a190-4966-a3f5-642268acf8fa" providerId="ADAL" clId="{C20F488C-DC57-454E-A0DA-D167033F3E78}" dt="2017-10-25T17:12:23.920" v="561" actId="478"/>
          <ac:spMkLst>
            <pc:docMk/>
            <pc:sldMk cId="3572827798" sldId="417"/>
            <ac:spMk id="10" creationId="{2D41161C-03CC-4FD3-9925-6B93B6E856AC}"/>
          </ac:spMkLst>
        </pc:spChg>
        <pc:graphicFrameChg chg="add mod modGraphic">
          <ac:chgData name="Gearhart, Mike" userId="3441b98b-a190-4966-a3f5-642268acf8fa" providerId="ADAL" clId="{C20F488C-DC57-454E-A0DA-D167033F3E78}" dt="2017-10-25T17:12:34.235" v="566" actId="403"/>
          <ac:graphicFrameMkLst>
            <pc:docMk/>
            <pc:sldMk cId="3572827798" sldId="417"/>
            <ac:graphicFrameMk id="11" creationId="{BF7B798A-19BE-42CA-BE52-8AADA54D3CEF}"/>
          </ac:graphicFrameMkLst>
        </pc:graphicFrameChg>
      </pc:sldChg>
    </pc:docChg>
  </pc:docChgLst>
  <pc:docChgLst>
    <pc:chgData name="Muhlach, Aubrey" userId="4693aa73-b046-4f44-957e-e3bbb6994907" providerId="ADAL" clId="{22A3681E-FD42-104F-9A45-7A04D36CC96B}"/>
    <pc:docChg chg="modSld">
      <pc:chgData name="Muhlach, Aubrey" userId="4693aa73-b046-4f44-957e-e3bbb6994907" providerId="ADAL" clId="{22A3681E-FD42-104F-9A45-7A04D36CC96B}" dt="2017-10-11T21:09:07.840" v="250" actId="1035"/>
      <pc:docMkLst>
        <pc:docMk/>
      </pc:docMkLst>
      <pc:sldChg chg="modSp">
        <pc:chgData name="Muhlach, Aubrey" userId="4693aa73-b046-4f44-957e-e3bbb6994907" providerId="ADAL" clId="{22A3681E-FD42-104F-9A45-7A04D36CC96B}" dt="2017-10-11T21:02:19.946" v="81" actId="20577"/>
        <pc:sldMkLst>
          <pc:docMk/>
          <pc:sldMk cId="1531338293" sldId="337"/>
        </pc:sldMkLst>
        <pc:spChg chg="mod">
          <ac:chgData name="Muhlach, Aubrey" userId="4693aa73-b046-4f44-957e-e3bbb6994907" providerId="ADAL" clId="{22A3681E-FD42-104F-9A45-7A04D36CC96B}" dt="2017-10-11T21:02:19.946" v="81" actId="20577"/>
          <ac:spMkLst>
            <pc:docMk/>
            <pc:sldMk cId="1531338293" sldId="337"/>
            <ac:spMk id="3" creationId="{00000000-0000-0000-0000-000000000000}"/>
          </ac:spMkLst>
        </pc:spChg>
      </pc:sldChg>
      <pc:sldChg chg="addSp modSp">
        <pc:chgData name="Muhlach, Aubrey" userId="4693aa73-b046-4f44-957e-e3bbb6994907" providerId="ADAL" clId="{22A3681E-FD42-104F-9A45-7A04D36CC96B}" dt="2017-10-11T21:09:07.840" v="250" actId="1035"/>
        <pc:sldMkLst>
          <pc:docMk/>
          <pc:sldMk cId="3924644581" sldId="340"/>
        </pc:sldMkLst>
        <pc:graphicFrameChg chg="mod">
          <ac:chgData name="Muhlach, Aubrey" userId="4693aa73-b046-4f44-957e-e3bbb6994907" providerId="ADAL" clId="{22A3681E-FD42-104F-9A45-7A04D36CC96B}" dt="2017-10-11T21:09:07.840" v="250" actId="1035"/>
          <ac:graphicFrameMkLst>
            <pc:docMk/>
            <pc:sldMk cId="3924644581" sldId="340"/>
            <ac:graphicFrameMk id="9" creationId="{00000000-0000-0000-0000-000000000000}"/>
          </ac:graphicFrameMkLst>
        </pc:graphicFrameChg>
        <pc:graphicFrameChg chg="modGraphic">
          <ac:chgData name="Muhlach, Aubrey" userId="4693aa73-b046-4f44-957e-e3bbb6994907" providerId="ADAL" clId="{22A3681E-FD42-104F-9A45-7A04D36CC96B}" dt="2017-10-11T21:07:06.667" v="82" actId="6549"/>
          <ac:graphicFrameMkLst>
            <pc:docMk/>
            <pc:sldMk cId="3924644581" sldId="340"/>
            <ac:graphicFrameMk id="10" creationId="{00000000-0000-0000-0000-000000000000}"/>
          </ac:graphicFrameMkLst>
        </pc:graphicFrameChg>
        <pc:graphicFrameChg chg="mod">
          <ac:chgData name="Muhlach, Aubrey" userId="4693aa73-b046-4f44-957e-e3bbb6994907" providerId="ADAL" clId="{22A3681E-FD42-104F-9A45-7A04D36CC96B}" dt="2017-10-11T21:09:07.840" v="250" actId="1035"/>
          <ac:graphicFrameMkLst>
            <pc:docMk/>
            <pc:sldMk cId="3924644581" sldId="340"/>
            <ac:graphicFrameMk id="11" creationId="{00000000-0000-0000-0000-000000000000}"/>
          </ac:graphicFrameMkLst>
        </pc:graphicFrameChg>
        <pc:graphicFrameChg chg="add mod modGraphic">
          <ac:chgData name="Muhlach, Aubrey" userId="4693aa73-b046-4f44-957e-e3bbb6994907" providerId="ADAL" clId="{22A3681E-FD42-104F-9A45-7A04D36CC96B}" dt="2017-10-11T21:09:07.840" v="250" actId="1035"/>
          <ac:graphicFrameMkLst>
            <pc:docMk/>
            <pc:sldMk cId="3924644581" sldId="340"/>
            <ac:graphicFrameMk id="12" creationId="{96D5CD64-E5F2-2242-9675-7C2761C82614}"/>
          </ac:graphicFrameMkLst>
        </pc:graphicFrameChg>
      </pc:sldChg>
      <pc:sldChg chg="modSp">
        <pc:chgData name="Muhlach, Aubrey" userId="4693aa73-b046-4f44-957e-e3bbb6994907" providerId="ADAL" clId="{22A3681E-FD42-104F-9A45-7A04D36CC96B}" dt="2017-10-11T19:34:08.407" v="75" actId="20577"/>
        <pc:sldMkLst>
          <pc:docMk/>
          <pc:sldMk cId="1154682666" sldId="387"/>
        </pc:sldMkLst>
        <pc:graphicFrameChg chg="modGraphic">
          <ac:chgData name="Muhlach, Aubrey" userId="4693aa73-b046-4f44-957e-e3bbb6994907" providerId="ADAL" clId="{22A3681E-FD42-104F-9A45-7A04D36CC96B}" dt="2017-10-11T19:34:08.407" v="75" actId="20577"/>
          <ac:graphicFrameMkLst>
            <pc:docMk/>
            <pc:sldMk cId="1154682666" sldId="387"/>
            <ac:graphicFrameMk id="9" creationId="{00000000-0000-0000-0000-000000000000}"/>
          </ac:graphicFrameMkLst>
        </pc:graphicFrameChg>
      </pc:sldChg>
    </pc:docChg>
  </pc:docChgLst>
  <pc:docChgLst>
    <pc:chgData name="Andres, Samantha" userId="d6b023d0-2635-4793-b8ce-8d334cfcf10b" providerId="ADAL" clId="{6E3D48D7-8816-4427-BDAF-24EA9BC4BCEC}"/>
    <pc:docChg chg="modSld">
      <pc:chgData name="Andres, Samantha" userId="d6b023d0-2635-4793-b8ce-8d334cfcf10b" providerId="ADAL" clId="{6E3D48D7-8816-4427-BDAF-24EA9BC4BCEC}" dt="2017-10-31T21:11:28.167" v="139" actId="13926"/>
      <pc:docMkLst>
        <pc:docMk/>
      </pc:docMkLst>
      <pc:sldChg chg="modSp">
        <pc:chgData name="Andres, Samantha" userId="d6b023d0-2635-4793-b8ce-8d334cfcf10b" providerId="ADAL" clId="{6E3D48D7-8816-4427-BDAF-24EA9BC4BCEC}" dt="2017-10-31T20:35:37.258" v="136" actId="20577"/>
        <pc:sldMkLst>
          <pc:docMk/>
          <pc:sldMk cId="2412606908" sldId="360"/>
        </pc:sldMkLst>
        <pc:spChg chg="mod">
          <ac:chgData name="Andres, Samantha" userId="d6b023d0-2635-4793-b8ce-8d334cfcf10b" providerId="ADAL" clId="{6E3D48D7-8816-4427-BDAF-24EA9BC4BCEC}" dt="2017-10-31T20:35:37.258" v="136" actId="20577"/>
          <ac:spMkLst>
            <pc:docMk/>
            <pc:sldMk cId="2412606908" sldId="360"/>
            <ac:spMk id="9" creationId="{00000000-0000-0000-0000-000000000000}"/>
          </ac:spMkLst>
        </pc:spChg>
        <pc:spChg chg="mod">
          <ac:chgData name="Andres, Samantha" userId="d6b023d0-2635-4793-b8ce-8d334cfcf10b" providerId="ADAL" clId="{6E3D48D7-8816-4427-BDAF-24EA9BC4BCEC}" dt="2017-10-31T20:35:02.865" v="97" actId="20577"/>
          <ac:spMkLst>
            <pc:docMk/>
            <pc:sldMk cId="2412606908" sldId="360"/>
            <ac:spMk id="10" creationId="{00000000-0000-0000-0000-000000000000}"/>
          </ac:spMkLst>
        </pc:spChg>
      </pc:sldChg>
      <pc:sldChg chg="modSp">
        <pc:chgData name="Andres, Samantha" userId="d6b023d0-2635-4793-b8ce-8d334cfcf10b" providerId="ADAL" clId="{6E3D48D7-8816-4427-BDAF-24EA9BC4BCEC}" dt="2017-10-31T21:11:28.167" v="139" actId="13926"/>
        <pc:sldMkLst>
          <pc:docMk/>
          <pc:sldMk cId="509537633" sldId="416"/>
        </pc:sldMkLst>
        <pc:graphicFrameChg chg="modGraphic">
          <ac:chgData name="Andres, Samantha" userId="d6b023d0-2635-4793-b8ce-8d334cfcf10b" providerId="ADAL" clId="{6E3D48D7-8816-4427-BDAF-24EA9BC4BCEC}" dt="2017-10-31T21:11:28.167" v="139" actId="13926"/>
          <ac:graphicFrameMkLst>
            <pc:docMk/>
            <pc:sldMk cId="509537633" sldId="416"/>
            <ac:graphicFrameMk id="7" creationId="{00000000-0000-0000-0000-000000000000}"/>
          </ac:graphicFrameMkLst>
        </pc:graphicFrameChg>
      </pc:sldChg>
    </pc:docChg>
  </pc:docChgLst>
  <pc:docChgLst>
    <pc:chgData name="Morgenstern, Chad" userId="8949059e-3a3a-48bc-992c-405f0c05e97e" providerId="ADAL" clId="{706CBA11-882F-43F5-A254-61D96F6AE45C}"/>
    <pc:docChg chg="undo custSel addSld delSld modSld sldOrd">
      <pc:chgData name="Morgenstern, Chad" userId="8949059e-3a3a-48bc-992c-405f0c05e97e" providerId="ADAL" clId="{706CBA11-882F-43F5-A254-61D96F6AE45C}" dt="2017-10-19T21:37:24.627" v="659" actId="1076"/>
      <pc:docMkLst>
        <pc:docMk/>
      </pc:docMkLst>
      <pc:sldChg chg="delSp">
        <pc:chgData name="Morgenstern, Chad" userId="8949059e-3a3a-48bc-992c-405f0c05e97e" providerId="ADAL" clId="{706CBA11-882F-43F5-A254-61D96F6AE45C}" dt="2017-10-19T21:34:17.495" v="416" actId="478"/>
        <pc:sldMkLst>
          <pc:docMk/>
          <pc:sldMk cId="1531338293" sldId="337"/>
        </pc:sldMkLst>
        <pc:spChg chg="del">
          <ac:chgData name="Morgenstern, Chad" userId="8949059e-3a3a-48bc-992c-405f0c05e97e" providerId="ADAL" clId="{706CBA11-882F-43F5-A254-61D96F6AE45C}" dt="2017-10-19T21:34:17.495" v="416" actId="478"/>
          <ac:spMkLst>
            <pc:docMk/>
            <pc:sldMk cId="1531338293" sldId="337"/>
            <ac:spMk id="13" creationId="{AE155209-A020-491F-911F-05EDFE090AA5}"/>
          </ac:spMkLst>
        </pc:spChg>
      </pc:sldChg>
      <pc:sldChg chg="addSp modSp del">
        <pc:chgData name="Morgenstern, Chad" userId="8949059e-3a3a-48bc-992c-405f0c05e97e" providerId="ADAL" clId="{706CBA11-882F-43F5-A254-61D96F6AE45C}" dt="2017-10-19T21:34:53.624" v="417" actId="2696"/>
        <pc:sldMkLst>
          <pc:docMk/>
          <pc:sldMk cId="4190551120" sldId="378"/>
        </pc:sldMkLst>
        <pc:picChg chg="add mod">
          <ac:chgData name="Morgenstern, Chad" userId="8949059e-3a3a-48bc-992c-405f0c05e97e" providerId="ADAL" clId="{706CBA11-882F-43F5-A254-61D96F6AE45C}" dt="2017-10-19T21:30:01.614" v="199" actId="2696"/>
          <ac:picMkLst>
            <pc:docMk/>
            <pc:sldMk cId="4190551120" sldId="378"/>
            <ac:picMk id="3" creationId="{D1FFBC1E-65EC-4182-AE7E-F89E93BE71E5}"/>
          </ac:picMkLst>
        </pc:picChg>
      </pc:sldChg>
      <pc:sldChg chg="addSp delSp modSp add">
        <pc:chgData name="Morgenstern, Chad" userId="8949059e-3a3a-48bc-992c-405f0c05e97e" providerId="ADAL" clId="{706CBA11-882F-43F5-A254-61D96F6AE45C}" dt="2017-10-19T21:37:24.627" v="659" actId="1076"/>
        <pc:sldMkLst>
          <pc:docMk/>
          <pc:sldMk cId="1358887353" sldId="415"/>
        </pc:sldMkLst>
        <pc:spChg chg="mod">
          <ac:chgData name="Morgenstern, Chad" userId="8949059e-3a3a-48bc-992c-405f0c05e97e" providerId="ADAL" clId="{706CBA11-882F-43F5-A254-61D96F6AE45C}" dt="2017-10-19T21:37:13.764" v="657" actId="20577"/>
          <ac:spMkLst>
            <pc:docMk/>
            <pc:sldMk cId="1358887353" sldId="415"/>
            <ac:spMk id="2" creationId="{00000000-0000-0000-0000-000000000000}"/>
          </ac:spMkLst>
        </pc:spChg>
        <pc:spChg chg="mod">
          <ac:chgData name="Morgenstern, Chad" userId="8949059e-3a3a-48bc-992c-405f0c05e97e" providerId="ADAL" clId="{706CBA11-882F-43F5-A254-61D96F6AE45C}" dt="2017-10-19T21:28:55.260" v="94" actId="20577"/>
          <ac:spMkLst>
            <pc:docMk/>
            <pc:sldMk cId="1358887353" sldId="415"/>
            <ac:spMk id="3" creationId="{00000000-0000-0000-0000-000000000000}"/>
          </ac:spMkLst>
        </pc:spChg>
        <pc:spChg chg="del mod">
          <ac:chgData name="Morgenstern, Chad" userId="8949059e-3a3a-48bc-992c-405f0c05e97e" providerId="ADAL" clId="{706CBA11-882F-43F5-A254-61D96F6AE45C}" dt="2017-10-19T21:37:17.587" v="658" actId="478"/>
          <ac:spMkLst>
            <pc:docMk/>
            <pc:sldMk cId="1358887353" sldId="415"/>
            <ac:spMk id="5" creationId="{00000000-0000-0000-0000-000000000000}"/>
          </ac:spMkLst>
        </pc:spChg>
        <pc:spChg chg="del">
          <ac:chgData name="Morgenstern, Chad" userId="8949059e-3a3a-48bc-992c-405f0c05e97e" providerId="ADAL" clId="{706CBA11-882F-43F5-A254-61D96F6AE45C}" dt="2017-10-19T21:30:11.722" v="200" actId="1076"/>
          <ac:spMkLst>
            <pc:docMk/>
            <pc:sldMk cId="1358887353" sldId="415"/>
            <ac:spMk id="13" creationId="{AE155209-A020-491F-911F-05EDFE090AA5}"/>
          </ac:spMkLst>
        </pc:spChg>
        <pc:spChg chg="add del mod">
          <ac:chgData name="Morgenstern, Chad" userId="8949059e-3a3a-48bc-992c-405f0c05e97e" providerId="ADAL" clId="{706CBA11-882F-43F5-A254-61D96F6AE45C}" dt="2017-10-19T21:36:39.964" v="580" actId="478"/>
          <ac:spMkLst>
            <pc:docMk/>
            <pc:sldMk cId="1358887353" sldId="415"/>
            <ac:spMk id="15" creationId="{204D4624-C1A5-4C42-B091-23873C8B1A58}"/>
          </ac:spMkLst>
        </pc:spChg>
        <pc:spChg chg="add del mod">
          <ac:chgData name="Morgenstern, Chad" userId="8949059e-3a3a-48bc-992c-405f0c05e97e" providerId="ADAL" clId="{706CBA11-882F-43F5-A254-61D96F6AE45C}" dt="2017-10-19T21:36:41.898" v="581" actId="478"/>
          <ac:spMkLst>
            <pc:docMk/>
            <pc:sldMk cId="1358887353" sldId="415"/>
            <ac:spMk id="17" creationId="{E31A9D0E-226A-4426-8511-95C47F52128F}"/>
          </ac:spMkLst>
        </pc:spChg>
        <pc:picChg chg="del">
          <ac:chgData name="Morgenstern, Chad" userId="8949059e-3a3a-48bc-992c-405f0c05e97e" providerId="ADAL" clId="{706CBA11-882F-43F5-A254-61D96F6AE45C}" dt="2017-10-19T21:29:51.892" v="191" actId="478"/>
          <ac:picMkLst>
            <pc:docMk/>
            <pc:sldMk cId="1358887353" sldId="415"/>
            <ac:picMk id="4" creationId="{CD84F991-6186-4560-A314-F3EAC6397715}"/>
          </ac:picMkLst>
        </pc:picChg>
        <pc:picChg chg="add del mod">
          <ac:chgData name="Morgenstern, Chad" userId="8949059e-3a3a-48bc-992c-405f0c05e97e" providerId="ADAL" clId="{706CBA11-882F-43F5-A254-61D96F6AE45C}" dt="2017-10-19T21:31:51.414" v="212" actId="478"/>
          <ac:picMkLst>
            <pc:docMk/>
            <pc:sldMk cId="1358887353" sldId="415"/>
            <ac:picMk id="10" creationId="{519E781E-96CB-46DC-BB5D-8FBC1A5F29AD}"/>
          </ac:picMkLst>
        </pc:picChg>
        <pc:picChg chg="add mod">
          <ac:chgData name="Morgenstern, Chad" userId="8949059e-3a3a-48bc-992c-405f0c05e97e" providerId="ADAL" clId="{706CBA11-882F-43F5-A254-61D96F6AE45C}" dt="2017-10-19T21:37:24.627" v="659" actId="1076"/>
          <ac:picMkLst>
            <pc:docMk/>
            <pc:sldMk cId="1358887353" sldId="415"/>
            <ac:picMk id="12" creationId="{E15A8456-5652-4E2F-9095-06A87008B769}"/>
          </ac:picMkLst>
        </pc:picChg>
      </pc:sldChg>
      <pc:sldChg chg="addSp delSp modSp add del ord">
        <pc:chgData name="Morgenstern, Chad" userId="8949059e-3a3a-48bc-992c-405f0c05e97e" providerId="ADAL" clId="{706CBA11-882F-43F5-A254-61D96F6AE45C}" dt="2017-10-19T21:28:31.969" v="85" actId="2696"/>
        <pc:sldMkLst>
          <pc:docMk/>
          <pc:sldMk cId="2912662268" sldId="415"/>
        </pc:sldMkLst>
        <pc:spChg chg="add del mod">
          <ac:chgData name="Morgenstern, Chad" userId="8949059e-3a3a-48bc-992c-405f0c05e97e" providerId="ADAL" clId="{706CBA11-882F-43F5-A254-61D96F6AE45C}" dt="2017-10-19T21:28:25.994" v="79" actId="20577"/>
          <ac:spMkLst>
            <pc:docMk/>
            <pc:sldMk cId="2912662268" sldId="415"/>
            <ac:spMk id="4" creationId="{4931C971-FBB1-4BAA-8F90-5F0CDDC1145D}"/>
          </ac:spMkLst>
        </pc:spChg>
        <pc:graphicFrameChg chg="add del modGraphic">
          <ac:chgData name="Morgenstern, Chad" userId="8949059e-3a3a-48bc-992c-405f0c05e97e" providerId="ADAL" clId="{706CBA11-882F-43F5-A254-61D96F6AE45C}" dt="2017-10-19T21:26:41.552" v="49" actId="2696"/>
          <ac:graphicFrameMkLst>
            <pc:docMk/>
            <pc:sldMk cId="2912662268" sldId="415"/>
            <ac:graphicFrameMk id="6" creationId="{1FEC983D-35EE-4D6A-BF67-EF67D03A071D}"/>
          </ac:graphicFrameMkLst>
        </pc:graphicFrameChg>
        <pc:picChg chg="add del mod">
          <ac:chgData name="Morgenstern, Chad" userId="8949059e-3a3a-48bc-992c-405f0c05e97e" providerId="ADAL" clId="{706CBA11-882F-43F5-A254-61D96F6AE45C}" dt="2017-10-19T21:28:27.740" v="84" actId="478"/>
          <ac:picMkLst>
            <pc:docMk/>
            <pc:sldMk cId="2912662268" sldId="415"/>
            <ac:picMk id="5" creationId="{A2AA3140-D6E2-4930-8B0C-D3D0F18A0167}"/>
          </ac:picMkLst>
        </pc:picChg>
        <pc:picChg chg="add del mod">
          <ac:chgData name="Morgenstern, Chad" userId="8949059e-3a3a-48bc-992c-405f0c05e97e" providerId="ADAL" clId="{706CBA11-882F-43F5-A254-61D96F6AE45C}" dt="2017-10-19T21:26:38.013" v="39" actId="2696"/>
          <ac:picMkLst>
            <pc:docMk/>
            <pc:sldMk cId="2912662268" sldId="415"/>
            <ac:picMk id="9" creationId="{68AD337C-66D2-477A-A033-1463F381351C}"/>
          </ac:picMkLst>
        </pc:picChg>
        <pc:picChg chg="add del mod">
          <ac:chgData name="Morgenstern, Chad" userId="8949059e-3a3a-48bc-992c-405f0c05e97e" providerId="ADAL" clId="{706CBA11-882F-43F5-A254-61D96F6AE45C}" dt="2017-10-19T21:28:27.358" v="83" actId="2696"/>
          <ac:picMkLst>
            <pc:docMk/>
            <pc:sldMk cId="2912662268" sldId="415"/>
            <ac:picMk id="11" creationId="{AA5D1989-5D81-4297-B314-F10F6A281E46}"/>
          </ac:picMkLst>
        </pc:picChg>
      </pc:sldChg>
      <pc:sldChg chg="addSp delSp add del">
        <pc:chgData name="Morgenstern, Chad" userId="8949059e-3a3a-48bc-992c-405f0c05e97e" providerId="ADAL" clId="{706CBA11-882F-43F5-A254-61D96F6AE45C}" dt="2017-10-19T21:28:25.973" v="77" actId="1076"/>
        <pc:sldMkLst>
          <pc:docMk/>
          <pc:sldMk cId="552991655" sldId="416"/>
        </pc:sldMkLst>
        <pc:picChg chg="add del">
          <ac:chgData name="Morgenstern, Chad" userId="8949059e-3a3a-48bc-992c-405f0c05e97e" providerId="ADAL" clId="{706CBA11-882F-43F5-A254-61D96F6AE45C}" dt="2017-10-19T21:28:25.156" v="76" actId="478"/>
          <ac:picMkLst>
            <pc:docMk/>
            <pc:sldMk cId="552991655" sldId="416"/>
            <ac:picMk id="2" creationId="{1A2F0D20-CA27-4A4B-891D-595BD3362CCE}"/>
          </ac:picMkLst>
        </pc:picChg>
        <pc:picChg chg="add del">
          <ac:chgData name="Morgenstern, Chad" userId="8949059e-3a3a-48bc-992c-405f0c05e97e" providerId="ADAL" clId="{706CBA11-882F-43F5-A254-61D96F6AE45C}" dt="2017-10-19T21:28:24.877" v="75" actId="1076"/>
          <ac:picMkLst>
            <pc:docMk/>
            <pc:sldMk cId="552991655" sldId="416"/>
            <ac:picMk id="8" creationId="{60C6770E-8651-4672-ACC6-191285C6CED2}"/>
          </ac:picMkLst>
        </pc:picChg>
      </pc:sldChg>
      <pc:sldChg chg="add del">
        <pc:chgData name="Morgenstern, Chad" userId="8949059e-3a3a-48bc-992c-405f0c05e97e" providerId="ADAL" clId="{706CBA11-882F-43F5-A254-61D96F6AE45C}" dt="2017-10-19T21:29:54.962" v="193" actId="1076"/>
        <pc:sldMkLst>
          <pc:docMk/>
          <pc:sldMk cId="3641370750" sldId="416"/>
        </pc:sldMkLst>
      </pc:sldChg>
      <pc:sldChg chg="add del">
        <pc:chgData name="Morgenstern, Chad" userId="8949059e-3a3a-48bc-992c-405f0c05e97e" providerId="ADAL" clId="{706CBA11-882F-43F5-A254-61D96F6AE45C}" dt="2017-10-19T21:28:24.532" v="74" actId="1076"/>
        <pc:sldMkLst>
          <pc:docMk/>
          <pc:sldMk cId="1343325316" sldId="41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55995" y="9003821"/>
            <a:ext cx="4997026" cy="10936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9672" y="8988198"/>
            <a:ext cx="265980" cy="12499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1">
                <a:solidFill>
                  <a:schemeClr val="bg2"/>
                </a:solidFill>
              </a:defRPr>
            </a:lvl1pPr>
          </a:lstStyle>
          <a:p>
            <a:fld id="{16AA2537-0790-4789-A16C-397C663A33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9673" y="4409758"/>
            <a:ext cx="6205655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755995" y="9003821"/>
            <a:ext cx="4997026" cy="10936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9672" y="8988198"/>
            <a:ext cx="265980" cy="12499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1">
                <a:solidFill>
                  <a:schemeClr val="bg2"/>
                </a:solidFill>
              </a:defRPr>
            </a:lvl1pPr>
          </a:lstStyle>
          <a:p>
            <a:fld id="{16AA2537-0790-4789-A16C-397C663A33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indent="0" algn="l" defTabSz="915216" rtl="0" eaLnBrk="1" latinLnBrk="0" hangingPunct="1">
      <a:buFont typeface="Arial" panose="020B0604020202020204" pitchFamily="34" charset="0"/>
      <a:buChar char="​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14401" indent="-114401" algn="l" defTabSz="915216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228804" indent="-114401" algn="l" defTabSz="915216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343205" indent="-114401" algn="l" defTabSz="915216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457608" indent="-114401" algn="l" defTabSz="915216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8038" algn="l" defTabSz="915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5646" algn="l" defTabSz="915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3253" algn="l" defTabSz="915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60861" algn="l" defTabSz="915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" y="858"/>
            <a:ext cx="12188952" cy="68562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743206" cy="2286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1982" y="2586360"/>
            <a:ext cx="6416549" cy="1470025"/>
          </a:xfrm>
        </p:spPr>
        <p:txBody>
          <a:bodyPr wrap="square" lIns="91521" tIns="45761" rIns="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1982" y="4083425"/>
            <a:ext cx="6416549" cy="2009781"/>
          </a:xfrm>
        </p:spPr>
        <p:txBody>
          <a:bodyPr wrap="square" lIns="91521" tIns="45761" rIns="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3215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0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" y="1"/>
            <a:ext cx="12188952" cy="2285999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auto">
          <a:xfrm>
            <a:off x="1571982" y="4085413"/>
            <a:ext cx="9044796" cy="928189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200" b="0">
                <a:solidFill>
                  <a:schemeClr val="tx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71981" y="2586360"/>
            <a:ext cx="9044797" cy="1470025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Picture 16" descr="netapp-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9066" y="6275742"/>
            <a:ext cx="1316736" cy="533976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228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8793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71983" y="2586936"/>
            <a:ext cx="9044670" cy="1470025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950413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963" y="232383"/>
            <a:ext cx="11658600" cy="912741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2963" y="1733422"/>
            <a:ext cx="11658600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25" y="1106418"/>
            <a:ext cx="1164776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3049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963" y="240329"/>
            <a:ext cx="11658600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/>
          </p:nvPr>
        </p:nvSpPr>
        <p:spPr>
          <a:xfrm>
            <a:off x="262963" y="1733551"/>
            <a:ext cx="11658600" cy="447992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25" y="1106418"/>
            <a:ext cx="11649456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13" y="6238647"/>
            <a:ext cx="10374996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2962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No Subtitle, No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963" y="240329"/>
            <a:ext cx="11658600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/>
          </p:nvPr>
        </p:nvSpPr>
        <p:spPr>
          <a:xfrm>
            <a:off x="262963" y="1506527"/>
            <a:ext cx="11658600" cy="4706949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8535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2963" y="1733422"/>
            <a:ext cx="5715000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963" y="240329"/>
            <a:ext cx="11658600" cy="904795"/>
          </a:xfrm>
        </p:spPr>
        <p:txBody>
          <a:bodyPr wrap="square" lIns="91521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3" name="Content Placeholder 3"/>
          <p:cNvSpPr>
            <a:spLocks noGrp="1"/>
          </p:cNvSpPr>
          <p:nvPr>
            <p:ph sz="quarter" idx="14"/>
          </p:nvPr>
        </p:nvSpPr>
        <p:spPr>
          <a:xfrm>
            <a:off x="6206563" y="1733422"/>
            <a:ext cx="5715000" cy="447992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25" y="1106418"/>
            <a:ext cx="11649456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13" y="6238647"/>
            <a:ext cx="10374996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84808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2963" y="1733422"/>
            <a:ext cx="3749040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39"/>
          <p:cNvSpPr>
            <a:spLocks noGrp="1"/>
          </p:cNvSpPr>
          <p:nvPr>
            <p:ph sz="quarter" idx="17"/>
          </p:nvPr>
        </p:nvSpPr>
        <p:spPr bwMode="gray">
          <a:xfrm>
            <a:off x="4217743" y="1733422"/>
            <a:ext cx="3749040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39"/>
          <p:cNvSpPr>
            <a:spLocks noGrp="1"/>
          </p:cNvSpPr>
          <p:nvPr>
            <p:ph sz="quarter" idx="18"/>
          </p:nvPr>
        </p:nvSpPr>
        <p:spPr bwMode="gray">
          <a:xfrm>
            <a:off x="8172523" y="1733422"/>
            <a:ext cx="3749040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963" y="240329"/>
            <a:ext cx="11658600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25" y="1106418"/>
            <a:ext cx="11649456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13" y="6238647"/>
            <a:ext cx="10374996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65253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963" y="240329"/>
            <a:ext cx="11658600" cy="904795"/>
          </a:xfrm>
        </p:spPr>
        <p:txBody>
          <a:bodyPr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2962" y="1733424"/>
            <a:ext cx="5715000" cy="2091765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0" name="Content Placeholder 3"/>
          <p:cNvSpPr>
            <a:spLocks noGrp="1"/>
          </p:cNvSpPr>
          <p:nvPr>
            <p:ph sz="quarter" idx="14"/>
          </p:nvPr>
        </p:nvSpPr>
        <p:spPr>
          <a:xfrm>
            <a:off x="6206563" y="1733552"/>
            <a:ext cx="5715000" cy="2091704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" name="Content Placeholder 39"/>
          <p:cNvSpPr>
            <a:spLocks noGrp="1"/>
          </p:cNvSpPr>
          <p:nvPr>
            <p:ph sz="quarter" idx="20"/>
          </p:nvPr>
        </p:nvSpPr>
        <p:spPr bwMode="gray">
          <a:xfrm>
            <a:off x="262962" y="4062938"/>
            <a:ext cx="5715000" cy="2091765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2" name="Content Placeholder 3"/>
          <p:cNvSpPr>
            <a:spLocks noGrp="1"/>
          </p:cNvSpPr>
          <p:nvPr>
            <p:ph sz="quarter" idx="21"/>
          </p:nvPr>
        </p:nvSpPr>
        <p:spPr>
          <a:xfrm>
            <a:off x="6206563" y="4063067"/>
            <a:ext cx="5715000" cy="2091704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25" y="1106418"/>
            <a:ext cx="11649456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13" y="6238647"/>
            <a:ext cx="10374996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4074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240635" y="1733550"/>
            <a:ext cx="5680927" cy="2235708"/>
          </a:xfrm>
        </p:spPr>
        <p:txBody>
          <a:bodyPr lIns="91521" tIns="45761" rIns="91521" bIns="45761" anchor="b">
            <a:no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6240635" y="4006792"/>
            <a:ext cx="5680928" cy="492443"/>
          </a:xfrm>
        </p:spPr>
        <p:txBody>
          <a:bodyPr lIns="91521" tIns="45761" rIns="91521" bIns="45761" anchor="t">
            <a:noAutofit/>
          </a:bodyPr>
          <a:lstStyle>
            <a:lvl1pPr marL="0" indent="0">
              <a:buNone/>
              <a:defRPr sz="2600" cap="none" baseline="0">
                <a:solidFill>
                  <a:schemeClr val="accent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13" y="6238647"/>
            <a:ext cx="10374996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5149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 bwMode="gray">
          <a:xfrm>
            <a:off x="374652" y="1733424"/>
            <a:ext cx="5569599" cy="2091765"/>
          </a:xfrm>
          <a:prstGeom prst="rect">
            <a:avLst/>
          </a:prstGeom>
          <a:solidFill>
            <a:schemeClr val="bg2">
              <a:alpha val="20000"/>
            </a:schemeClr>
          </a:solidFill>
          <a:ln w="12700">
            <a:gradFill flip="none" rotWithShape="1">
              <a:gsLst>
                <a:gs pos="100000">
                  <a:schemeClr val="bg1">
                    <a:alpha val="90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521" tIns="45761" rIns="91521" bIns="45761" rtlCol="0" anchor="ctr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84BD00"/>
              </a:buClr>
              <a:buFont typeface="Wingdings" pitchFamily="2" charset="2"/>
              <a:buNone/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 bwMode="gray">
          <a:xfrm>
            <a:off x="374652" y="4121711"/>
            <a:ext cx="5569599" cy="2091764"/>
          </a:xfrm>
          <a:prstGeom prst="rect">
            <a:avLst/>
          </a:prstGeom>
          <a:solidFill>
            <a:schemeClr val="bg2">
              <a:alpha val="20000"/>
            </a:schemeClr>
          </a:solidFill>
          <a:ln w="12700">
            <a:gradFill flip="none" rotWithShape="1">
              <a:gsLst>
                <a:gs pos="100000">
                  <a:schemeClr val="bg1">
                    <a:alpha val="90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521" tIns="45761" rIns="91521" bIns="45761" rtlCol="0" anchor="ctr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84BD00"/>
              </a:buClr>
              <a:buFont typeface="Wingdings" pitchFamily="2" charset="2"/>
              <a:buNone/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963" y="240329"/>
            <a:ext cx="11658600" cy="904795"/>
          </a:xfrm>
        </p:spPr>
        <p:txBody>
          <a:bodyPr wrap="square" lIns="91521" tIns="45761" rIns="91521" bIns="45761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4" name="Content Placeholder 3"/>
          <p:cNvSpPr>
            <a:spLocks noGrp="1"/>
          </p:cNvSpPr>
          <p:nvPr>
            <p:ph sz="quarter" idx="14"/>
          </p:nvPr>
        </p:nvSpPr>
        <p:spPr>
          <a:xfrm>
            <a:off x="6206564" y="1733551"/>
            <a:ext cx="5718618" cy="4479925"/>
          </a:xfrm>
        </p:spPr>
        <p:txBody>
          <a:bodyPr wrap="square" lIns="91521" tIns="45761" rIns="91521" bIns="45761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>
                <a:solidFill>
                  <a:schemeClr val="accent1"/>
                </a:solidFill>
              </a:defRPr>
            </a:lvl1pPr>
            <a:lvl2pPr marL="170014" indent="-170014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346383" indent="-176370">
              <a:buFont typeface="Wingdings" panose="05000000000000000000" pitchFamily="2" charset="2"/>
              <a:buChar char="§"/>
              <a:defRPr/>
            </a:lvl3pPr>
            <a:lvl4pPr marL="575187" indent="-228804">
              <a:buFont typeface="Wingdings" panose="05000000000000000000" pitchFamily="2" charset="2"/>
              <a:buChar char="§"/>
              <a:defRPr/>
            </a:lvl4pPr>
            <a:lvl5pPr marL="803991" indent="-228804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" name="Content Placeholder 39"/>
          <p:cNvSpPr>
            <a:spLocks noGrp="1"/>
          </p:cNvSpPr>
          <p:nvPr>
            <p:ph sz="quarter" idx="20"/>
          </p:nvPr>
        </p:nvSpPr>
        <p:spPr bwMode="gray">
          <a:xfrm>
            <a:off x="493526" y="1852295"/>
            <a:ext cx="3354578" cy="1854020"/>
          </a:xfrm>
        </p:spPr>
        <p:txBody>
          <a:bodyPr wrap="square" lIns="91521" tIns="45761" rIns="91521" bIns="45761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1pPr>
            <a:lvl2pPr marL="170014" indent="-170014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346383" indent="-176370">
              <a:buFont typeface="Wingdings" panose="05000000000000000000" pitchFamily="2" charset="2"/>
              <a:buChar char="§"/>
              <a:defRPr sz="1200"/>
            </a:lvl3pPr>
            <a:lvl4pPr marL="516398" indent="-170014">
              <a:buFont typeface="Wingdings" panose="05000000000000000000" pitchFamily="2" charset="2"/>
              <a:buChar char="§"/>
              <a:defRPr sz="1100"/>
            </a:lvl4pPr>
            <a:lvl5pPr marL="686412" indent="-170014">
              <a:buFont typeface="Wingdings" panose="05000000000000000000" pitchFamily="2" charset="2"/>
              <a:buChar char="§"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970022" y="1852295"/>
            <a:ext cx="1855357" cy="18553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521" tIns="45761" rIns="91521" bIns="45761" rtlCol="0" anchor="ctr">
            <a:noAutofit/>
          </a:bodyPr>
          <a:lstStyle/>
          <a:p>
            <a:pPr algn="ctr">
              <a:lnSpc>
                <a:spcPct val="85000"/>
              </a:lnSpc>
            </a:pPr>
            <a:endParaRPr lang="en-US" sz="150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4090991" y="1970499"/>
            <a:ext cx="1615517" cy="1617613"/>
          </a:xfrm>
        </p:spPr>
        <p:txBody>
          <a:bodyPr wrap="square" lIns="91521" tIns="45761" rIns="91521" bIns="45761">
            <a:noAutofit/>
          </a:bodyPr>
          <a:lstStyle>
            <a:lvl1pPr marL="0" indent="0" algn="ctr">
              <a:lnSpc>
                <a:spcPct val="85000"/>
              </a:lnSpc>
              <a:buFontTx/>
              <a:buNone/>
              <a:defRPr sz="11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INSERT LOGO, OR USE PLACEHOLDER TO ALIGN LOGO.</a:t>
            </a:r>
          </a:p>
        </p:txBody>
      </p:sp>
      <p:sp>
        <p:nvSpPr>
          <p:cNvPr id="92" name="Content Placeholder 39"/>
          <p:cNvSpPr>
            <a:spLocks noGrp="1"/>
          </p:cNvSpPr>
          <p:nvPr>
            <p:ph sz="quarter" idx="23"/>
          </p:nvPr>
        </p:nvSpPr>
        <p:spPr bwMode="gray">
          <a:xfrm>
            <a:off x="493523" y="4240583"/>
            <a:ext cx="5331855" cy="1854020"/>
          </a:xfrm>
        </p:spPr>
        <p:txBody>
          <a:bodyPr wrap="square" lIns="91521" tIns="45761" rIns="91521" bIns="45761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1pPr>
            <a:lvl2pPr marL="170014" indent="-170014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346383" indent="-176370">
              <a:buFont typeface="Wingdings" panose="05000000000000000000" pitchFamily="2" charset="2"/>
              <a:buChar char="§"/>
              <a:defRPr sz="1200"/>
            </a:lvl3pPr>
            <a:lvl4pPr marL="516398" indent="-170014">
              <a:buFont typeface="Wingdings" panose="05000000000000000000" pitchFamily="2" charset="2"/>
              <a:buChar char="§"/>
              <a:defRPr sz="1100"/>
            </a:lvl4pPr>
            <a:lvl5pPr marL="686412" indent="-170014">
              <a:buFont typeface="Wingdings" panose="05000000000000000000" pitchFamily="2" charset="2"/>
              <a:buChar char="§"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25" y="1106418"/>
            <a:ext cx="11649456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13" y="6238647"/>
            <a:ext cx="10374996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04661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" y="858"/>
            <a:ext cx="12188952" cy="68562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743206" cy="2286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1981" y="2586360"/>
            <a:ext cx="6344351" cy="1470025"/>
          </a:xfrm>
        </p:spPr>
        <p:txBody>
          <a:bodyPr wrap="square" lIns="91521" tIns="45761" rIns="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1982" y="4083425"/>
            <a:ext cx="6344349" cy="2009781"/>
          </a:xfrm>
        </p:spPr>
        <p:txBody>
          <a:bodyPr wrap="square" lIns="91521" tIns="45761" rIns="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568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orient="horz" pos="1632" userDrawn="1">
          <p15:clr>
            <a:srgbClr val="FBAE40"/>
          </p15:clr>
        </p15:guide>
        <p15:guide id="2" pos="4991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276350" y="193675"/>
            <a:ext cx="9610105" cy="4701053"/>
          </a:xfrm>
        </p:spPr>
        <p:txBody>
          <a:bodyPr wrap="square" lIns="91521" tIns="45761" rIns="91521" bIns="45761">
            <a:noAutofit/>
          </a:bodyPr>
          <a:lstStyle>
            <a:lvl1pPr marL="117579" indent="-117579">
              <a:lnSpc>
                <a:spcPct val="120000"/>
              </a:lnSpc>
              <a:defRPr sz="26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276350" y="5174130"/>
            <a:ext cx="9610105" cy="321628"/>
          </a:xfrm>
        </p:spPr>
        <p:txBody>
          <a:bodyPr wrap="square" lIns="91521" tIns="45761" rIns="91521" bIns="45761" anchor="t">
            <a:noAutofit/>
          </a:bodyPr>
          <a:lstStyle>
            <a:lvl1pPr marL="0" indent="0" algn="l">
              <a:buNone/>
              <a:defRPr sz="2000" b="1" cap="none" baseline="0">
                <a:solidFill>
                  <a:schemeClr val="accent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13" y="6238647"/>
            <a:ext cx="10374996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69615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963" y="240329"/>
            <a:ext cx="11658600" cy="904795"/>
          </a:xfrm>
        </p:spPr>
        <p:txBody>
          <a:bodyPr lIns="91521" tIns="45761" rIns="91521" bIns="4576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25" y="1106418"/>
            <a:ext cx="11649456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13" y="6238647"/>
            <a:ext cx="10374996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03331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13" y="6238647"/>
            <a:ext cx="10374996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84912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edia Placeholder 2"/>
          <p:cNvSpPr>
            <a:spLocks noGrp="1"/>
          </p:cNvSpPr>
          <p:nvPr>
            <p:ph type="media" sz="quarter" idx="19" hasCustomPrompt="1"/>
          </p:nvPr>
        </p:nvSpPr>
        <p:spPr>
          <a:xfrm>
            <a:off x="1622426" y="566739"/>
            <a:ext cx="8943976" cy="5030787"/>
          </a:xfrm>
        </p:spPr>
        <p:txBody>
          <a:bodyPr lIns="91521" tIns="45761" rIns="91521" bIns="45761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Insert video here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13" y="6238647"/>
            <a:ext cx="10374996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4256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"/>
            <a:ext cx="12188952" cy="2285999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auto">
          <a:xfrm>
            <a:off x="1571981" y="4085413"/>
            <a:ext cx="9044797" cy="928189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200" b="0">
                <a:solidFill>
                  <a:schemeClr val="accent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71981" y="2586360"/>
            <a:ext cx="9044798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Picture 16" descr="netapp-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9066" y="6275742"/>
            <a:ext cx="1316736" cy="5339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743206" cy="2286005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3990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" y="858"/>
            <a:ext cx="12188952" cy="6856284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3639"/>
            <a:ext cx="1052614" cy="192024"/>
          </a:xfrm>
          <a:prstGeom prst="rect">
            <a:avLst/>
          </a:prstGeom>
        </p:spPr>
      </p:pic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71983" y="2568464"/>
            <a:ext cx="9044670" cy="1470025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066007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"/>
            <a:ext cx="12188952" cy="68562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743206" cy="2286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1982" y="2586360"/>
            <a:ext cx="9044797" cy="1470025"/>
          </a:xfrm>
        </p:spPr>
        <p:txBody>
          <a:bodyPr wrap="square" lIns="91521" tIns="45761" rIns="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1982" y="4083425"/>
            <a:ext cx="9044670" cy="2009781"/>
          </a:xfrm>
        </p:spPr>
        <p:txBody>
          <a:bodyPr wrap="square" lIns="91521" tIns="45761" rIns="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14280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" y="0"/>
            <a:ext cx="12188952" cy="2285999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auto">
          <a:xfrm>
            <a:off x="1571982" y="4085413"/>
            <a:ext cx="9044796" cy="928189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200" b="0">
                <a:solidFill>
                  <a:schemeClr val="accent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71981" y="2586360"/>
            <a:ext cx="9044797" cy="1470025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Picture 16" descr="netapp-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9066" y="6275742"/>
            <a:ext cx="1316736" cy="5339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743206" cy="2286005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3962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"/>
            <a:ext cx="12188952" cy="6856284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71983" y="2586936"/>
            <a:ext cx="9044670" cy="1470025"/>
          </a:xfrm>
        </p:spPr>
        <p:txBody>
          <a:bodyPr anchor="b"/>
          <a:lstStyle>
            <a:lvl1pPr marL="0" indent="0">
              <a:buNone/>
              <a:defRPr sz="4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56284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1982" y="2586360"/>
            <a:ext cx="9044797" cy="1470025"/>
          </a:xfrm>
        </p:spPr>
        <p:txBody>
          <a:bodyPr wrap="square" lIns="91521" tIns="45761" rIns="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1982" y="4083425"/>
            <a:ext cx="9044670" cy="2009781"/>
          </a:xfrm>
        </p:spPr>
        <p:txBody>
          <a:bodyPr wrap="square" lIns="91521" tIns="45761" rIns="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221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1982" y="2586360"/>
            <a:ext cx="9044797" cy="1470025"/>
          </a:xfrm>
        </p:spPr>
        <p:txBody>
          <a:bodyPr wrap="square" lIns="91521" tIns="45761" rIns="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1982" y="4083425"/>
            <a:ext cx="9044797" cy="2009781"/>
          </a:xfrm>
        </p:spPr>
        <p:txBody>
          <a:bodyPr wrap="square" lIns="91521" tIns="45761" rIns="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7046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2963" y="240329"/>
            <a:ext cx="11658600" cy="90479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963" y="1686767"/>
            <a:ext cx="11658600" cy="4480053"/>
          </a:xfrm>
          <a:prstGeom prst="rect">
            <a:avLst/>
          </a:prstGeom>
        </p:spPr>
        <p:txBody>
          <a:bodyPr vert="horz" wrap="square" lIns="91521" tIns="45761" rIns="91521" bIns="45761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2017 NetApp, Inc. All rights reserved.  --- NETAPP CONFIDENTIAL ---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5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939" r:id="rId2"/>
    <p:sldLayoutId id="2147483858" r:id="rId3"/>
    <p:sldLayoutId id="2147483869" r:id="rId4"/>
    <p:sldLayoutId id="2147483940" r:id="rId5"/>
    <p:sldLayoutId id="2147483941" r:id="rId6"/>
    <p:sldLayoutId id="2147483942" r:id="rId7"/>
    <p:sldLayoutId id="2147483943" r:id="rId8"/>
    <p:sldLayoutId id="2147483946" r:id="rId9"/>
    <p:sldLayoutId id="2147483944" r:id="rId10"/>
    <p:sldLayoutId id="2147483945" r:id="rId11"/>
    <p:sldLayoutId id="2147483857" r:id="rId12"/>
    <p:sldLayoutId id="2147483859" r:id="rId13"/>
    <p:sldLayoutId id="2147483957" r:id="rId14"/>
    <p:sldLayoutId id="2147483860" r:id="rId15"/>
    <p:sldLayoutId id="2147483861" r:id="rId16"/>
    <p:sldLayoutId id="2147483862" r:id="rId17"/>
    <p:sldLayoutId id="2147483863" r:id="rId18"/>
    <p:sldLayoutId id="2147483864" r:id="rId19"/>
    <p:sldLayoutId id="2147483865" r:id="rId20"/>
    <p:sldLayoutId id="2147483866" r:id="rId21"/>
    <p:sldLayoutId id="2147483867" r:id="rId22"/>
    <p:sldLayoutId id="2147483868" r:id="rId23"/>
  </p:sldLayoutIdLst>
  <p:transition spd="med">
    <p:fade/>
  </p:transition>
  <p:hf hdr="0" dt="0"/>
  <p:txStyles>
    <p:titleStyle>
      <a:lvl1pPr algn="l" defTabSz="915216" rtl="0" eaLnBrk="1" latinLnBrk="0" hangingPunct="1">
        <a:lnSpc>
          <a:spcPct val="80000"/>
        </a:lnSpc>
        <a:spcBef>
          <a:spcPct val="0"/>
        </a:spcBef>
        <a:buNone/>
        <a:defRPr sz="30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59" indent="-235159" algn="l" defTabSz="915216" rtl="0" eaLnBrk="1" latinLnBrk="0" hangingPunct="1">
        <a:lnSpc>
          <a:spcPct val="95000"/>
        </a:lnSpc>
        <a:spcBef>
          <a:spcPts val="1201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indent="-228804" algn="l" defTabSz="91521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6412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5216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6818" marR="0" indent="-171603" algn="l" defTabSz="915216" rtl="0" eaLnBrk="1" fontAlgn="auto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521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822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3043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803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564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3253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60861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2017 NetApp, Inc. All rights reserved.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0" y="1003681"/>
            <a:ext cx="4296402" cy="48506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60880" y="359066"/>
            <a:ext cx="5029200" cy="132588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  <a:t>Visit us in booth A13</a:t>
            </a:r>
          </a:p>
          <a:p>
            <a:pPr lvl="1"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Talk with OpenStack Experts</a:t>
            </a:r>
          </a:p>
          <a:p>
            <a:pPr lvl="1"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View OpenStack Demos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ysClr val="windowText" lastClr="00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 err="1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0880" y="4957868"/>
            <a:ext cx="5029200" cy="132588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2800" b="1" dirty="0" smtClean="0">
                <a:solidFill>
                  <a:sysClr val="windowText" lastClr="000000"/>
                </a:solidFill>
              </a:rPr>
              <a:t>Additional </a:t>
            </a:r>
            <a:r>
              <a:rPr lang="en-US" sz="2800" b="1" dirty="0">
                <a:solidFill>
                  <a:sysClr val="windowText" lastClr="000000"/>
                </a:solidFill>
              </a:rPr>
              <a:t>Resources</a:t>
            </a:r>
          </a:p>
          <a:p>
            <a:pPr marR="0" lvl="1" indent="0" defTabSz="914400" fontAlgn="auto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ysClr val="windowText" lastClr="000000"/>
                </a:solidFill>
              </a:rPr>
              <a:t>thePub</a:t>
            </a:r>
            <a:r>
              <a:rPr lang="en-US" sz="2000" dirty="0">
                <a:solidFill>
                  <a:sysClr val="windowText" lastClr="000000"/>
                </a:solidFill>
              </a:rPr>
              <a:t> @ </a:t>
            </a:r>
            <a:r>
              <a:rPr lang="en-US" sz="2000" dirty="0" err="1" smtClean="0">
                <a:solidFill>
                  <a:sysClr val="windowText" lastClr="000000"/>
                </a:solidFill>
              </a:rPr>
              <a:t>netapp.io</a:t>
            </a:r>
            <a:r>
              <a:rPr lang="en-US" sz="2000" dirty="0" smtClean="0">
                <a:solidFill>
                  <a:sysClr val="windowText" lastClr="000000"/>
                </a:solidFill>
              </a:rPr>
              <a:t>/</a:t>
            </a:r>
            <a:r>
              <a:rPr lang="en-US" sz="2000" dirty="0" err="1" smtClean="0">
                <a:solidFill>
                  <a:sysClr val="windowText" lastClr="000000"/>
                </a:solidFill>
              </a:rPr>
              <a:t>openstack</a:t>
            </a:r>
            <a:endParaRPr lang="en-US" sz="2000" dirty="0" smtClean="0">
              <a:solidFill>
                <a:sysClr val="windowText" lastClr="000000"/>
              </a:solidFill>
            </a:endParaRPr>
          </a:p>
          <a:p>
            <a:pPr marR="0" lvl="1" indent="0" defTabSz="914400" fontAlgn="auto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ysClr val="windowText" lastClr="000000"/>
                </a:solidFill>
              </a:rPr>
              <a:t>NetApp @ </a:t>
            </a:r>
            <a:r>
              <a:rPr lang="en-US" sz="2000" dirty="0" err="1" smtClean="0">
                <a:solidFill>
                  <a:sysClr val="windowText" lastClr="000000"/>
                </a:solidFill>
              </a:rPr>
              <a:t>netapp.com</a:t>
            </a:r>
            <a:endParaRPr lang="en-US" sz="2000" dirty="0" smtClean="0">
              <a:solidFill>
                <a:sysClr val="windowText" lastClr="00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endParaRPr lang="en-US" sz="2800" dirty="0" smtClean="0">
              <a:solidFill>
                <a:sysClr val="windowText" lastClr="00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ysClr val="windowText" lastClr="00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 err="1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0879" y="1892000"/>
            <a:ext cx="5029200" cy="132588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VIP Meetings</a:t>
            </a:r>
          </a:p>
          <a:p>
            <a:pPr marR="0" lvl="1" indent="0" defTabSz="914400" fontAlgn="auto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ysClr val="windowText" lastClr="000000"/>
                </a:solidFill>
              </a:rPr>
              <a:t>Private </a:t>
            </a:r>
            <a:r>
              <a:rPr lang="en-US" sz="2000" dirty="0">
                <a:solidFill>
                  <a:sysClr val="windowText" lastClr="000000"/>
                </a:solidFill>
              </a:rPr>
              <a:t>1-on-1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Expert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Meetings</a:t>
            </a:r>
          </a:p>
          <a:p>
            <a:pPr marR="0" lvl="1" indent="0" defTabSz="914400" fontAlgn="auto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ysClr val="windowText" lastClr="000000"/>
                </a:solidFill>
              </a:rPr>
              <a:t>Stop by the NetApp booth for more info</a:t>
            </a:r>
            <a:endParaRPr lang="en-US" sz="2000" dirty="0">
              <a:solidFill>
                <a:sysClr val="windowText" lastClr="00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 err="1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0879" y="3424934"/>
            <a:ext cx="5029200" cy="132588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VIP Party</a:t>
            </a:r>
          </a:p>
          <a:p>
            <a:pPr lvl="1"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Zephyr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Bar, Tuesday</a:t>
            </a:r>
            <a:r>
              <a:rPr lang="en-US" sz="2000" dirty="0" smtClean="0">
                <a:solidFill>
                  <a:sysClr val="windowText" lastClr="000000"/>
                </a:solidFill>
              </a:rPr>
              <a:t>, </a:t>
            </a:r>
            <a:r>
              <a:rPr lang="en-US" sz="2000" dirty="0">
                <a:solidFill>
                  <a:sysClr val="windowText" lastClr="000000"/>
                </a:solidFill>
              </a:rPr>
              <a:t>11/7 from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6pm-8pm</a:t>
            </a:r>
          </a:p>
          <a:p>
            <a:pPr lvl="1"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Stop by the NetApp booth for official invitation</a:t>
            </a:r>
            <a:endParaRPr lang="en-US" sz="20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99152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ight">
  <a:themeElements>
    <a:clrScheme name="NetApp">
      <a:dk1>
        <a:sysClr val="windowText" lastClr="000000"/>
      </a:dk1>
      <a:lt1>
        <a:sysClr val="window" lastClr="FFFFFF"/>
      </a:lt1>
      <a:dk2>
        <a:srgbClr val="8DC63F"/>
      </a:dk2>
      <a:lt2>
        <a:srgbClr val="9EA2A2"/>
      </a:lt2>
      <a:accent1>
        <a:srgbClr val="0067C5"/>
      </a:accent1>
      <a:accent2>
        <a:srgbClr val="00B0F0"/>
      </a:accent2>
      <a:accent3>
        <a:srgbClr val="F3D400"/>
      </a:accent3>
      <a:accent4>
        <a:srgbClr val="FF9E00"/>
      </a:accent4>
      <a:accent5>
        <a:srgbClr val="C60047"/>
      </a:accent5>
      <a:accent6>
        <a:srgbClr val="7B00C6"/>
      </a:accent6>
      <a:hlink>
        <a:srgbClr val="0067C5"/>
      </a:hlink>
      <a:folHlink>
        <a:srgbClr val="9EA2A2"/>
      </a:folHlink>
    </a:clrScheme>
    <a:fontScheme name="NetAp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5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91440" tIns="45720" rIns="91440" bIns="45720" rtlCol="0" anchor="ctr">
        <a:noAutofit/>
      </a:bodyPr>
      <a:lstStyle>
        <a:defPPr marL="0" marR="0" indent="0" algn="l" defTabSz="914400" rtl="0" eaLnBrk="1" fontAlgn="auto" latinLnBrk="0" hangingPunct="1">
          <a:lnSpc>
            <a:spcPct val="95000"/>
          </a:lnSpc>
          <a:spcBef>
            <a:spcPts val="400"/>
          </a:spcBef>
          <a:spcAft>
            <a:spcPts val="200"/>
          </a:spcAft>
          <a:buClrTx/>
          <a:buSzTx/>
          <a:buFontTx/>
          <a:buNone/>
          <a:tabLst/>
          <a:defRPr kumimoji="0" sz="1800" b="0" i="0" u="none" strike="noStrike" kern="120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lt"/>
          </a:defRPr>
        </a:defPPr>
      </a:lstStyle>
    </a:txDef>
  </a:objectDefaults>
  <a:extraClrSchemeLst/>
  <a:custClrLst>
    <a:custClr name="Custom Color 1">
      <a:srgbClr val="00C6A5"/>
    </a:custClr>
    <a:custClr name="Custom Color 2">
      <a:srgbClr val="ECECEC"/>
    </a:custClr>
    <a:custClr name="Custom Color 3">
      <a:srgbClr val="C8C9C7"/>
    </a:custClr>
    <a:custClr name="Custom Color 4">
      <a:srgbClr val="9EA2A2"/>
    </a:custClr>
    <a:custClr name="Custom Color 5">
      <a:srgbClr val="5B6770"/>
    </a:custClr>
    <a:custClr name="Custom Color 6">
      <a:srgbClr val="C8102E"/>
    </a:custClr>
  </a:custClrLst>
</a:theme>
</file>

<file path=ppt/theme/theme2.xml><?xml version="1.0" encoding="utf-8"?>
<a:theme xmlns:a="http://schemas.openxmlformats.org/drawingml/2006/main" name="Office Theme">
  <a:themeElements>
    <a:clrScheme name="NetApp">
      <a:dk1>
        <a:sysClr val="windowText" lastClr="000000"/>
      </a:dk1>
      <a:lt1>
        <a:sysClr val="window" lastClr="FFFFFF"/>
      </a:lt1>
      <a:dk2>
        <a:srgbClr val="8DC63F"/>
      </a:dk2>
      <a:lt2>
        <a:srgbClr val="9EA2A2"/>
      </a:lt2>
      <a:accent1>
        <a:srgbClr val="0067C5"/>
      </a:accent1>
      <a:accent2>
        <a:srgbClr val="00B0F0"/>
      </a:accent2>
      <a:accent3>
        <a:srgbClr val="F3D400"/>
      </a:accent3>
      <a:accent4>
        <a:srgbClr val="FF9E00"/>
      </a:accent4>
      <a:accent5>
        <a:srgbClr val="C60047"/>
      </a:accent5>
      <a:accent6>
        <a:srgbClr val="7B00C6"/>
      </a:accent6>
      <a:hlink>
        <a:srgbClr val="0067C5"/>
      </a:hlink>
      <a:folHlink>
        <a:srgbClr val="9EA2A2"/>
      </a:folHlink>
    </a:clrScheme>
    <a:fontScheme name="NetApp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NetApp_Template_ALL">
      <a:dk1>
        <a:sysClr val="windowText" lastClr="000000"/>
      </a:dk1>
      <a:lt1>
        <a:sysClr val="window" lastClr="FFFFFF"/>
      </a:lt1>
      <a:dk2>
        <a:srgbClr val="8DC63F"/>
      </a:dk2>
      <a:lt2>
        <a:srgbClr val="9EA2A2"/>
      </a:lt2>
      <a:accent1>
        <a:srgbClr val="0067C5"/>
      </a:accent1>
      <a:accent2>
        <a:srgbClr val="00B0F0"/>
      </a:accent2>
      <a:accent3>
        <a:srgbClr val="F8DB08"/>
      </a:accent3>
      <a:accent4>
        <a:srgbClr val="FF9E00"/>
      </a:accent4>
      <a:accent5>
        <a:srgbClr val="C60047"/>
      </a:accent5>
      <a:accent6>
        <a:srgbClr val="7B00C6"/>
      </a:accent6>
      <a:hlink>
        <a:srgbClr val="0067C5"/>
      </a:hlink>
      <a:folHlink>
        <a:srgbClr val="9EA2A2"/>
      </a:folHlink>
    </a:clrScheme>
    <a:fontScheme name="NetAp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5bc2afc-66c2-4774-844a-90f460adc8b2">
      <UserInfo>
        <DisplayName>Morrison, Deidre</DisplayName>
        <AccountId>83</AccountId>
        <AccountType/>
      </UserInfo>
      <UserInfo>
        <DisplayName>Andres, Samantha</DisplayName>
        <AccountId>70</AccountId>
        <AccountType/>
      </UserInfo>
      <UserInfo>
        <DisplayName>Tucci, Diana</DisplayName>
        <AccountId>81</AccountId>
        <AccountType/>
      </UserInfo>
      <UserInfo>
        <DisplayName>Gearhart, Mike</DisplayName>
        <AccountId>72</AccountId>
        <AccountType/>
      </UserInfo>
      <UserInfo>
        <DisplayName>Wolfe, Brendan</DisplayName>
        <AccountId>25</AccountId>
        <AccountType/>
      </UserInfo>
      <UserInfo>
        <DisplayName>Kaufman, Joel</DisplayName>
        <AccountId>63</AccountId>
        <AccountType/>
      </UserInfo>
      <UserInfo>
        <DisplayName>Ambrosecchia, Vanesa</DisplayName>
        <AccountId>17</AccountId>
        <AccountType/>
      </UserInfo>
      <UserInfo>
        <DisplayName>Esker, Robert</DisplayName>
        <AccountId>20</AccountId>
        <AccountType/>
      </UserInfo>
      <UserInfo>
        <DisplayName>Goodell, Cynthia</DisplayName>
        <AccountId>26</AccountId>
        <AccountType/>
      </UserInfo>
      <UserInfo>
        <DisplayName>Vierra, Amelia</DisplayName>
        <AccountId>114</AccountId>
        <AccountType/>
      </UserInfo>
      <UserInfo>
        <DisplayName>Fedorova, Julia</DisplayName>
        <AccountId>67</AccountId>
        <AccountType/>
      </UserInfo>
      <UserInfo>
        <DisplayName>Vacante, Lara</DisplayName>
        <AccountId>69</AccountId>
        <AccountType/>
      </UserInfo>
      <UserInfo>
        <DisplayName>Suri, Anika</DisplayName>
        <AccountId>42</AccountId>
        <AccountType/>
      </UserInfo>
      <UserInfo>
        <DisplayName>Salinas, Christina</DisplayName>
        <AccountId>139</AccountId>
        <AccountType/>
      </UserInfo>
      <UserInfo>
        <DisplayName>Rodriguez, Justin</DisplayName>
        <AccountId>140</AccountId>
        <AccountType/>
      </UserInfo>
      <UserInfo>
        <DisplayName>Mueller, Garrett</DisplayName>
        <AccountId>3</AccountId>
        <AccountType/>
      </UserInfo>
      <UserInfo>
        <DisplayName>Cox, Robert</DisplayName>
        <AccountId>82</AccountId>
        <AccountType/>
      </UserInfo>
      <UserInfo>
        <DisplayName>Lewis, Amy</DisplayName>
        <AccountId>122</AccountId>
        <AccountType/>
      </UserInfo>
      <UserInfo>
        <DisplayName>Ryan, John</DisplayName>
        <AccountId>32</AccountId>
        <AccountType/>
      </UserInfo>
      <UserInfo>
        <DisplayName>Coates, Desiree</DisplayName>
        <AccountId>119</AccountId>
        <AccountType/>
      </UserInfo>
      <UserInfo>
        <DisplayName>Kelly, Natasha</DisplayName>
        <AccountId>121</AccountId>
        <AccountType/>
      </UserInfo>
      <UserInfo>
        <DisplayName>Goeringer, Madeline</DisplayName>
        <AccountId>120</AccountId>
        <AccountType/>
      </UserInfo>
      <UserInfo>
        <DisplayName>Morgenstern, Chad</DisplayName>
        <AccountId>141</AccountId>
        <AccountType/>
      </UserInfo>
      <UserInfo>
        <DisplayName>Phelan, Michael</DisplayName>
        <AccountId>93</AccountId>
        <AccountType/>
      </UserInfo>
      <UserInfo>
        <DisplayName>Griffith, John</DisplayName>
        <AccountId>49</AccountId>
        <AccountType/>
      </UserInfo>
      <UserInfo>
        <DisplayName>Roberts, Andy</DisplayName>
        <AccountId>142</AccountId>
        <AccountType/>
      </UserInfo>
      <UserInfo>
        <DisplayName>Wheeler, Simon</DisplayName>
        <AccountId>116</AccountId>
        <AccountType/>
      </UserInfo>
      <UserInfo>
        <DisplayName>Peiffer, Scott</DisplayName>
        <AccountId>28</AccountId>
        <AccountType/>
      </UserInfo>
      <UserInfo>
        <DisplayName>Swartzlander, Ben</DisplayName>
        <AccountId>60</AccountId>
        <AccountType/>
      </UserInfo>
      <UserInfo>
        <DisplayName>ClaytonLuce, Timothy</DisplayName>
        <AccountId>23</AccountId>
        <AccountType/>
      </UserInfo>
      <UserInfo>
        <DisplayName>Turner, Marty</DisplayName>
        <AccountId>24</AccountId>
        <AccountType/>
      </UserInfo>
      <UserInfo>
        <DisplayName>Knight, Clinton</DisplayName>
        <AccountId>52</AccountId>
        <AccountType/>
      </UserInfo>
      <UserInfo>
        <DisplayName>Bagg, Michael</DisplayName>
        <AccountId>45</AccountId>
        <AccountType/>
      </UserInfo>
      <UserInfo>
        <DisplayName>Fuchs, Ingo</DisplayName>
        <AccountId>87</AccountId>
        <AccountType/>
      </UserInfo>
      <UserInfo>
        <DisplayName>Bunka, Lawrence</DisplayName>
        <AccountId>31</AccountId>
        <AccountType/>
      </UserInfo>
      <UserInfo>
        <DisplayName>Cates, Mark</DisplayName>
        <AccountId>143</AccountId>
        <AccountType/>
      </UserInfo>
      <UserInfo>
        <DisplayName>Weisser, Yves</DisplayName>
        <AccountId>47</AccountId>
        <AccountType/>
      </UserInfo>
      <UserInfo>
        <DisplayName>Laforce, Marcel</DisplayName>
        <AccountId>144</AccountId>
        <AccountType/>
      </UserInfo>
      <UserInfo>
        <DisplayName>Borulkar, Amit</DisplayName>
        <AccountId>54</AccountId>
        <AccountType/>
      </UserInfo>
      <UserInfo>
        <DisplayName>Bourque, Donald</DisplayName>
        <AccountId>138</AccountId>
        <AccountType/>
      </UserInfo>
      <UserInfo>
        <DisplayName>Forgosh, Seth</DisplayName>
        <AccountId>71</AccountId>
        <AccountType/>
      </UserInfo>
      <UserInfo>
        <DisplayName>Darrish, Jeff</DisplayName>
        <AccountId>48</AccountId>
        <AccountType/>
      </UserInfo>
      <UserInfo>
        <DisplayName>Seba, Kevin</DisplayName>
        <AccountId>145</AccountId>
        <AccountType/>
      </UserInfo>
      <UserInfo>
        <DisplayName>Vlock, Jonathan</DisplayName>
        <AccountId>146</AccountId>
        <AccountType/>
      </UserInfo>
      <UserInfo>
        <DisplayName>Weihs, Yossi</DisplayName>
        <AccountId>147</AccountId>
        <AccountType/>
      </UserInfo>
      <UserInfo>
        <DisplayName>Arora, Kapil</DisplayName>
        <AccountId>105</AccountId>
        <AccountType/>
      </UserInfo>
      <UserInfo>
        <DisplayName>Waldron, Tim</DisplayName>
        <AccountId>148</AccountId>
        <AccountType/>
      </UserInfo>
      <UserInfo>
        <DisplayName>Adu, Nana</DisplayName>
        <AccountId>149</AccountId>
        <AccountType/>
      </UserInfo>
      <UserInfo>
        <DisplayName>Mohamed, Saleem</DisplayName>
        <AccountId>150</AccountId>
        <AccountType/>
      </UserInfo>
      <UserInfo>
        <DisplayName>Elliott, Michael</DisplayName>
        <AccountId>151</AccountId>
        <AccountType/>
      </UserInfo>
      <UserInfo>
        <DisplayName>Kumar, Sumit</DisplayName>
        <AccountId>43</AccountId>
        <AccountType/>
      </UserInfo>
      <UserInfo>
        <DisplayName>Sullivan, Andrew</DisplayName>
        <AccountId>15</AccountId>
        <AccountType/>
      </UserInfo>
      <UserInfo>
        <DisplayName>Ana Gabriel</DisplayName>
        <AccountId>123</AccountId>
        <AccountType/>
      </UserInfo>
      <UserInfo>
        <DisplayName>Seth, Anita</DisplayName>
        <AccountId>80</AccountId>
        <AccountType/>
      </UserInfo>
      <UserInfo>
        <DisplayName>Turner, Mike</DisplayName>
        <AccountId>62</AccountId>
        <AccountType/>
      </UserInfo>
      <UserInfo>
        <DisplayName>Woodward, Peter</DisplayName>
        <AccountId>39</AccountId>
        <AccountType/>
      </UserInfo>
      <UserInfo>
        <DisplayName>Taylor, Cecelia</DisplayName>
        <AccountId>134</AccountId>
        <AccountType/>
      </UserInfo>
      <UserInfo>
        <DisplayName>Lambright, Kevin</DisplayName>
        <AccountId>137</AccountId>
        <AccountType/>
      </UserInfo>
      <UserInfo>
        <DisplayName>Leger, Tony</DisplayName>
        <AccountId>152</AccountId>
        <AccountType/>
      </UserInfo>
      <UserInfo>
        <DisplayName>Angelides, Katie</DisplayName>
        <AccountId>153</AccountId>
        <AccountType/>
      </UserInfo>
      <UserInfo>
        <DisplayName>Sadeer, Nushrinah</DisplayName>
        <AccountId>156</AccountId>
        <AccountType/>
      </UserInfo>
      <UserInfo>
        <DisplayName>AnderbyJonsson, Marie</DisplayName>
        <AccountId>225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42CCEB8D1A484BA3E6D9459839E3CC" ma:contentTypeVersion="9" ma:contentTypeDescription="Create a new document." ma:contentTypeScope="" ma:versionID="e1824261d5bd29c87aaf6fbdb5ef4628">
  <xsd:schema xmlns:xsd="http://www.w3.org/2001/XMLSchema" xmlns:xs="http://www.w3.org/2001/XMLSchema" xmlns:p="http://schemas.microsoft.com/office/2006/metadata/properties" xmlns:ns1="http://schemas.microsoft.com/sharepoint/v3" xmlns:ns2="a5bc2afc-66c2-4774-844a-90f460adc8b2" xmlns:ns3="8668328d-79b6-4503-acd7-346b4e0dc667" targetNamespace="http://schemas.microsoft.com/office/2006/metadata/properties" ma:root="true" ma:fieldsID="15fa6028f746bc2c254fd13ca3fa3a60" ns1:_="" ns2:_="" ns3:_="">
    <xsd:import namespace="http://schemas.microsoft.com/sharepoint/v3"/>
    <xsd:import namespace="a5bc2afc-66c2-4774-844a-90f460adc8b2"/>
    <xsd:import namespace="8668328d-79b6-4503-acd7-346b4e0dc66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bc2afc-66c2-4774-844a-90f460adc8b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68328d-79b6-4503-acd7-346b4e0dc6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DDB209-CB5D-4452-8009-7FF2BCF68F4C}">
  <ds:schemaRefs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a5bc2afc-66c2-4774-844a-90f460adc8b2"/>
    <ds:schemaRef ds:uri="http://schemas.microsoft.com/office/infopath/2007/PartnerControls"/>
    <ds:schemaRef ds:uri="8668328d-79b6-4503-acd7-346b4e0dc667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2C5C4084-6AF7-4C73-9768-F995DE7FE1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5bc2afc-66c2-4774-844a-90f460adc8b2"/>
    <ds:schemaRef ds:uri="8668328d-79b6-4503-acd7-346b4e0dc6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C7C70D-1420-4966-A901-B33F6B8220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62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Wingdings</vt:lpstr>
      <vt:lpstr>Arial</vt:lpstr>
      <vt:lpstr>Light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OpenStack Summit 2017</dc:title>
  <dc:creator>Taylor, Cecelia</dc:creator>
  <cp:lastModifiedBy>Brey, Pete</cp:lastModifiedBy>
  <cp:revision>9</cp:revision>
  <dcterms:modified xsi:type="dcterms:W3CDTF">2017-11-02T15:00:15Z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7169963</vt:lpwstr>
  </property>
  <property fmtid="{D5CDD505-2E9C-101B-9397-08002B2CF9AE}" pid="3" name="NXPowerLiteSettings">
    <vt:lpwstr>F980073804F000</vt:lpwstr>
  </property>
  <property fmtid="{D5CDD505-2E9C-101B-9397-08002B2CF9AE}" pid="4" name="NXPowerLiteVersion">
    <vt:lpwstr>D5.0.2</vt:lpwstr>
  </property>
  <property fmtid="{D5CDD505-2E9C-101B-9397-08002B2CF9AE}" pid="5" name="ContentTypeId">
    <vt:lpwstr>0x0101004542CCEB8D1A484BA3E6D9459839E3CC</vt:lpwstr>
  </property>
</Properties>
</file>