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32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4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0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57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858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471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971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9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0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416852" y="934468"/>
            <a:ext cx="11183181" cy="5708155"/>
          </a:xfrm>
          <a:prstGeom prst="rect">
            <a:avLst/>
          </a:prstGeom>
          <a:solidFill>
            <a:srgbClr val="F2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36548" y="1037811"/>
            <a:ext cx="10912343" cy="1274554"/>
            <a:chOff x="1020882" y="4975414"/>
            <a:chExt cx="10181494" cy="1274554"/>
          </a:xfrm>
        </p:grpSpPr>
        <p:sp>
          <p:nvSpPr>
            <p:cNvPr id="5" name="Rechteck 4"/>
            <p:cNvSpPr/>
            <p:nvPr/>
          </p:nvSpPr>
          <p:spPr>
            <a:xfrm>
              <a:off x="1020882" y="4975414"/>
              <a:ext cx="10181494" cy="1274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8111851" y="5755437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deployment.tracker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109751" y="526168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model.repository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109305" y="5759364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109305" y="5273612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 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capability</a:t>
              </a:r>
              <a:endPara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8105309" y="5278315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endpoint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106759" y="575154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credentials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1700372" y="2961546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internal.credentials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00372" y="5187492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internal.model.repository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099860" y="2961545"/>
            <a:ext cx="2255036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internal.deployment.tracker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918445" y="5187492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internal.capability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136522" y="5187492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internal.endpoint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2720046" y="2467835"/>
            <a:ext cx="382245" cy="261610"/>
            <a:chOff x="3585961" y="2303337"/>
            <a:chExt cx="382245" cy="261610"/>
          </a:xfrm>
        </p:grpSpPr>
        <p:sp>
          <p:nvSpPr>
            <p:cNvPr id="20" name="Ellipse 1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Pfeil nach rechts 2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938762" y="2479758"/>
            <a:ext cx="382245" cy="261610"/>
            <a:chOff x="3585961" y="2303337"/>
            <a:chExt cx="382245" cy="261610"/>
          </a:xfrm>
        </p:grpSpPr>
        <p:sp>
          <p:nvSpPr>
            <p:cNvPr id="24" name="Ellipse 23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Pfeil nach rechts 25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7" name="Gerader Verbinder 26"/>
          <p:cNvCxnSpPr>
            <a:stCxn id="20" idx="0"/>
            <a:endCxn id="11" idx="2"/>
          </p:cNvCxnSpPr>
          <p:nvPr/>
        </p:nvCxnSpPr>
        <p:spPr>
          <a:xfrm flipV="1">
            <a:off x="2774046" y="2231337"/>
            <a:ext cx="599" cy="328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3" idx="0"/>
            <a:endCxn id="20" idx="4"/>
          </p:cNvCxnSpPr>
          <p:nvPr/>
        </p:nvCxnSpPr>
        <p:spPr>
          <a:xfrm flipH="1" flipV="1">
            <a:off x="2774046" y="2667565"/>
            <a:ext cx="599" cy="293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24" idx="0"/>
            <a:endCxn id="8" idx="2"/>
          </p:cNvCxnSpPr>
          <p:nvPr/>
        </p:nvCxnSpPr>
        <p:spPr>
          <a:xfrm flipH="1" flipV="1">
            <a:off x="5992720" y="2239152"/>
            <a:ext cx="42" cy="332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6" idx="0"/>
            <a:endCxn id="24" idx="4"/>
          </p:cNvCxnSpPr>
          <p:nvPr/>
        </p:nvCxnSpPr>
        <p:spPr>
          <a:xfrm flipV="1">
            <a:off x="5992719" y="2679488"/>
            <a:ext cx="43" cy="282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9164562" y="2473408"/>
            <a:ext cx="382245" cy="261610"/>
            <a:chOff x="3585961" y="2303337"/>
            <a:chExt cx="382245" cy="261610"/>
          </a:xfrm>
        </p:grpSpPr>
        <p:sp>
          <p:nvSpPr>
            <p:cNvPr id="43" name="Ellipse 42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Pfeil nach rechts 4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6" name="Gerader Verbinder 45"/>
          <p:cNvCxnSpPr>
            <a:stCxn id="43" idx="0"/>
            <a:endCxn id="6" idx="2"/>
          </p:cNvCxnSpPr>
          <p:nvPr/>
        </p:nvCxnSpPr>
        <p:spPr>
          <a:xfrm flipH="1" flipV="1">
            <a:off x="9210795" y="2235225"/>
            <a:ext cx="7767" cy="32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5" idx="0"/>
            <a:endCxn id="43" idx="4"/>
          </p:cNvCxnSpPr>
          <p:nvPr/>
        </p:nvCxnSpPr>
        <p:spPr>
          <a:xfrm flipH="1" flipV="1">
            <a:off x="9218562" y="2673138"/>
            <a:ext cx="8816" cy="28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790209" y="3802093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Derby Database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624713" y="3258449"/>
            <a:ext cx="755649" cy="673101"/>
            <a:chOff x="5308600" y="895349"/>
            <a:chExt cx="755649" cy="673101"/>
          </a:xfrm>
        </p:grpSpPr>
        <p:sp>
          <p:nvSpPr>
            <p:cNvPr id="59" name="Bogen 58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Bogen 59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2392494" y="3259736"/>
            <a:ext cx="755649" cy="673101"/>
            <a:chOff x="5308600" y="895349"/>
            <a:chExt cx="755649" cy="673101"/>
          </a:xfrm>
        </p:grpSpPr>
        <p:sp>
          <p:nvSpPr>
            <p:cNvPr id="62" name="Bogen 61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Bogen 62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6020595" y="4377612"/>
            <a:ext cx="2218395" cy="461923"/>
            <a:chOff x="5626172" y="3403545"/>
            <a:chExt cx="2218395" cy="461923"/>
          </a:xfrm>
        </p:grpSpPr>
        <p:sp>
          <p:nvSpPr>
            <p:cNvPr id="65" name="Rechteck 64"/>
            <p:cNvSpPr/>
            <p:nvPr/>
          </p:nvSpPr>
          <p:spPr>
            <a:xfrm>
              <a:off x="5696022" y="3403545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internal.file.storage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Plug-ins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5626172" y="3448077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internal.file.storage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Plug-ins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941963" y="3530190"/>
            <a:ext cx="382245" cy="261610"/>
            <a:chOff x="3585961" y="2303337"/>
            <a:chExt cx="382245" cy="261610"/>
          </a:xfrm>
        </p:grpSpPr>
        <p:sp>
          <p:nvSpPr>
            <p:cNvPr id="69" name="Ellipse 6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Pfeil nach rechts 7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2" name="Gerader Verbinder 71"/>
          <p:cNvCxnSpPr>
            <a:stCxn id="69" idx="0"/>
          </p:cNvCxnSpPr>
          <p:nvPr/>
        </p:nvCxnSpPr>
        <p:spPr>
          <a:xfrm flipV="1">
            <a:off x="6995963" y="3378936"/>
            <a:ext cx="0" cy="242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stCxn id="65" idx="0"/>
            <a:endCxn id="69" idx="4"/>
          </p:cNvCxnSpPr>
          <p:nvPr/>
        </p:nvCxnSpPr>
        <p:spPr>
          <a:xfrm flipH="1" flipV="1">
            <a:off x="6995963" y="3729920"/>
            <a:ext cx="168755" cy="64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918446" y="2961546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internal.file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8262586" y="6020856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 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EclipseLink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8849552" y="5478824"/>
            <a:ext cx="755649" cy="673101"/>
            <a:chOff x="5308600" y="895349"/>
            <a:chExt cx="755649" cy="673101"/>
          </a:xfrm>
        </p:grpSpPr>
        <p:sp>
          <p:nvSpPr>
            <p:cNvPr id="79" name="Bogen 78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Bogen 79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2396221" y="5485457"/>
            <a:ext cx="755649" cy="673101"/>
            <a:chOff x="5308600" y="895349"/>
            <a:chExt cx="755649" cy="673101"/>
          </a:xfrm>
        </p:grpSpPr>
        <p:sp>
          <p:nvSpPr>
            <p:cNvPr id="82" name="Bogen 81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Bogen 82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Abgerundetes Rechteck 83"/>
          <p:cNvSpPr/>
          <p:nvPr/>
        </p:nvSpPr>
        <p:spPr>
          <a:xfrm>
            <a:off x="1809254" y="6037598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/ Derby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8238990" y="3793206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 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EclipseLink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8825957" y="3249952"/>
            <a:ext cx="755649" cy="673101"/>
            <a:chOff x="5308600" y="895349"/>
            <a:chExt cx="755649" cy="673101"/>
          </a:xfrm>
        </p:grpSpPr>
        <p:sp>
          <p:nvSpPr>
            <p:cNvPr id="87" name="Bogen 86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Bogen 87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630617" y="5486622"/>
            <a:ext cx="755649" cy="673101"/>
            <a:chOff x="5308600" y="895349"/>
            <a:chExt cx="755649" cy="673101"/>
          </a:xfrm>
        </p:grpSpPr>
        <p:sp>
          <p:nvSpPr>
            <p:cNvPr id="90" name="Bogen 89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Bogen 90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Abgerundetes Rechteck 94"/>
          <p:cNvSpPr/>
          <p:nvPr/>
        </p:nvSpPr>
        <p:spPr>
          <a:xfrm>
            <a:off x="5043650" y="6035969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/ Derby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5023307" y="3803580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Derby Database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805696" y="3890434"/>
            <a:ext cx="382245" cy="261610"/>
            <a:chOff x="3585961" y="2303337"/>
            <a:chExt cx="382245" cy="261610"/>
          </a:xfrm>
        </p:grpSpPr>
        <p:sp>
          <p:nvSpPr>
            <p:cNvPr id="99" name="Ellipse 9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Pfeil nach rechts 10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868208" y="3876623"/>
            <a:ext cx="382245" cy="261610"/>
            <a:chOff x="3585961" y="2303337"/>
            <a:chExt cx="382245" cy="261610"/>
          </a:xfrm>
        </p:grpSpPr>
        <p:sp>
          <p:nvSpPr>
            <p:cNvPr id="103" name="Ellipse 102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Pfeil nach rechts 10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4337726" y="3888053"/>
            <a:ext cx="382245" cy="261610"/>
            <a:chOff x="3585961" y="2303337"/>
            <a:chExt cx="382245" cy="261610"/>
          </a:xfrm>
        </p:grpSpPr>
        <p:sp>
          <p:nvSpPr>
            <p:cNvPr id="107" name="Ellipse 106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Pfeil nach rechts 108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0" name="Gerader Verbinder 109"/>
          <p:cNvCxnSpPr>
            <a:stCxn id="103" idx="0"/>
            <a:endCxn id="7" idx="1"/>
          </p:cNvCxnSpPr>
          <p:nvPr/>
        </p:nvCxnSpPr>
        <p:spPr>
          <a:xfrm rot="5400000" flipH="1" flipV="1">
            <a:off x="95108" y="2359883"/>
            <a:ext cx="2435571" cy="7813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09"/>
          <p:cNvCxnSpPr>
            <a:stCxn id="103" idx="4"/>
            <a:endCxn id="14" idx="0"/>
          </p:cNvCxnSpPr>
          <p:nvPr/>
        </p:nvCxnSpPr>
        <p:spPr>
          <a:xfrm rot="16200000" flipH="1">
            <a:off x="1292857" y="3705703"/>
            <a:ext cx="1111139" cy="18524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09"/>
          <p:cNvCxnSpPr>
            <a:stCxn id="99" idx="0"/>
            <a:endCxn id="10" idx="3"/>
          </p:cNvCxnSpPr>
          <p:nvPr/>
        </p:nvCxnSpPr>
        <p:spPr>
          <a:xfrm rot="16200000" flipV="1">
            <a:off x="9352498" y="2474965"/>
            <a:ext cx="2432756" cy="5816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09"/>
          <p:cNvCxnSpPr>
            <a:stCxn id="99" idx="4"/>
            <a:endCxn id="18" idx="0"/>
          </p:cNvCxnSpPr>
          <p:nvPr/>
        </p:nvCxnSpPr>
        <p:spPr>
          <a:xfrm rot="5400000">
            <a:off x="9486582" y="3814378"/>
            <a:ext cx="1097328" cy="1648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09"/>
          <p:cNvCxnSpPr>
            <a:stCxn id="107" idx="4"/>
            <a:endCxn id="17" idx="1"/>
          </p:cNvCxnSpPr>
          <p:nvPr/>
        </p:nvCxnSpPr>
        <p:spPr>
          <a:xfrm rot="16200000" flipH="1">
            <a:off x="4000883" y="4478625"/>
            <a:ext cx="1308405" cy="526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09"/>
          <p:cNvCxnSpPr>
            <a:stCxn id="107" idx="0"/>
            <a:endCxn id="9" idx="1"/>
          </p:cNvCxnSpPr>
          <p:nvPr/>
        </p:nvCxnSpPr>
        <p:spPr>
          <a:xfrm rot="5400000" flipH="1" flipV="1">
            <a:off x="3437547" y="2498884"/>
            <a:ext cx="2435078" cy="526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1" y="68013"/>
            <a:ext cx="12192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6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2017-06-13T12:02:20Z</dcterms:created>
  <dcterms:modified xsi:type="dcterms:W3CDTF">2017-06-13T12:02:40Z</dcterms:modified>
</cp:coreProperties>
</file>