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4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71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2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3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67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344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275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812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74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70087" y="14637"/>
            <a:ext cx="11222893" cy="6832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OpenTOSCA Container (IST)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9904" y="530374"/>
            <a:ext cx="1091234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ContainerAPI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uppieren 126"/>
          <p:cNvGrpSpPr/>
          <p:nvPr/>
        </p:nvGrpSpPr>
        <p:grpSpPr>
          <a:xfrm>
            <a:off x="1020882" y="1317345"/>
            <a:ext cx="3419230" cy="867508"/>
            <a:chOff x="1817077" y="1391140"/>
            <a:chExt cx="3419230" cy="867508"/>
          </a:xfrm>
        </p:grpSpPr>
        <p:sp>
          <p:nvSpPr>
            <p:cNvPr id="5" name="Rechteck 4"/>
            <p:cNvSpPr/>
            <p:nvPr/>
          </p:nvSpPr>
          <p:spPr>
            <a:xfrm>
              <a:off x="1817077" y="1391140"/>
              <a:ext cx="3419230" cy="867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2524368" y="1760903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6009242" y="4141170"/>
            <a:ext cx="2512646" cy="798635"/>
            <a:chOff x="7277040" y="3037260"/>
            <a:chExt cx="2512646" cy="79863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7277040" y="3037260"/>
              <a:ext cx="2512646" cy="798635"/>
              <a:chOff x="7115906" y="1913302"/>
              <a:chExt cx="2512646" cy="798635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PlanEngine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0" name="Gruppieren 59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61" name="Rechteck 60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hteck 61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" name="Gruppieren 62"/>
            <p:cNvGrpSpPr/>
            <p:nvPr/>
          </p:nvGrpSpPr>
          <p:grpSpPr>
            <a:xfrm>
              <a:off x="8505030" y="3310342"/>
              <a:ext cx="328245" cy="346006"/>
              <a:chOff x="804278" y="1363408"/>
              <a:chExt cx="328245" cy="346006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885745" y="160141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7" name="Gerader Verbinder 66"/>
            <p:cNvCxnSpPr>
              <a:stCxn id="59" idx="3"/>
              <a:endCxn id="64" idx="2"/>
            </p:cNvCxnSpPr>
            <p:nvPr/>
          </p:nvCxnSpPr>
          <p:spPr>
            <a:xfrm>
              <a:off x="8414181" y="3575673"/>
              <a:ext cx="172316" cy="26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4" idx="6"/>
              <a:endCxn id="62" idx="1"/>
            </p:cNvCxnSpPr>
            <p:nvPr/>
          </p:nvCxnSpPr>
          <p:spPr>
            <a:xfrm flipV="1">
              <a:off x="8694497" y="3599117"/>
              <a:ext cx="158313" cy="3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8689485" y="4147403"/>
            <a:ext cx="2512646" cy="798635"/>
            <a:chOff x="7115906" y="1913302"/>
            <a:chExt cx="2512646" cy="798635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" name="Gruppieren 83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" name="Gruppieren 75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Pfeil nach rechts 80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7" name="Gerader Verbinder 76"/>
            <p:cNvCxnSpPr>
              <a:stCxn id="83" idx="3"/>
              <a:endCxn id="79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79" idx="6"/>
              <a:endCxn id="86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6571944" y="2019726"/>
            <a:ext cx="4020814" cy="798635"/>
            <a:chOff x="6126480" y="1726691"/>
            <a:chExt cx="4020814" cy="798635"/>
          </a:xfrm>
        </p:grpSpPr>
        <p:sp>
          <p:nvSpPr>
            <p:cNvPr id="13" name="Rechteck 12"/>
            <p:cNvSpPr/>
            <p:nvPr/>
          </p:nvSpPr>
          <p:spPr>
            <a:xfrm>
              <a:off x="6126480" y="1726691"/>
              <a:ext cx="4020814" cy="798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706940" y="2056408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9210418" y="2072039"/>
              <a:ext cx="850902" cy="372815"/>
              <a:chOff x="8551006" y="2243020"/>
              <a:chExt cx="850902" cy="372815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8622321" y="2243020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8551006" y="2303223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8862638" y="2007313"/>
              <a:ext cx="328245" cy="330766"/>
              <a:chOff x="804278" y="1363408"/>
              <a:chExt cx="328245" cy="330766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Pfeil nach rechts 44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7" name="Gerader Verbinder 46"/>
            <p:cNvCxnSpPr>
              <a:stCxn id="24" idx="3"/>
              <a:endCxn id="43" idx="2"/>
            </p:cNvCxnSpPr>
            <p:nvPr/>
          </p:nvCxnSpPr>
          <p:spPr>
            <a:xfrm>
              <a:off x="8771789" y="2265104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3" idx="6"/>
              <a:endCxn id="26" idx="1"/>
            </p:cNvCxnSpPr>
            <p:nvPr/>
          </p:nvCxnSpPr>
          <p:spPr>
            <a:xfrm>
              <a:off x="9052105" y="2284079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hteck 91"/>
            <p:cNvSpPr/>
            <p:nvPr/>
          </p:nvSpPr>
          <p:spPr>
            <a:xfrm>
              <a:off x="6208384" y="2058275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MB-API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uppieren 92"/>
            <p:cNvGrpSpPr/>
            <p:nvPr/>
          </p:nvGrpSpPr>
          <p:grpSpPr>
            <a:xfrm>
              <a:off x="7340826" y="1992073"/>
              <a:ext cx="328245" cy="330766"/>
              <a:chOff x="804278" y="1363408"/>
              <a:chExt cx="328245" cy="330766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Pfeil nach rechts 95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7" name="Gerader Verbinder 96"/>
            <p:cNvCxnSpPr>
              <a:stCxn id="94" idx="6"/>
              <a:endCxn id="24" idx="1"/>
            </p:cNvCxnSpPr>
            <p:nvPr/>
          </p:nvCxnSpPr>
          <p:spPr>
            <a:xfrm flipV="1">
              <a:off x="7530293" y="2265104"/>
              <a:ext cx="176647" cy="3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>
              <a:stCxn id="94" idx="2"/>
              <a:endCxn id="92" idx="3"/>
            </p:cNvCxnSpPr>
            <p:nvPr/>
          </p:nvCxnSpPr>
          <p:spPr>
            <a:xfrm flipH="1" flipV="1">
              <a:off x="7273233" y="2266971"/>
              <a:ext cx="149060" cy="1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>
            <a:off x="6571944" y="2994694"/>
            <a:ext cx="4020814" cy="798635"/>
            <a:chOff x="6126480" y="1726691"/>
            <a:chExt cx="4020814" cy="798635"/>
          </a:xfrm>
        </p:grpSpPr>
        <p:sp>
          <p:nvSpPr>
            <p:cNvPr id="107" name="Rechteck 106"/>
            <p:cNvSpPr/>
            <p:nvPr/>
          </p:nvSpPr>
          <p:spPr>
            <a:xfrm>
              <a:off x="6126480" y="1726691"/>
              <a:ext cx="4020814" cy="798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7706940" y="2056408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9210418" y="2072039"/>
              <a:ext cx="850902" cy="372815"/>
              <a:chOff x="8551006" y="2243020"/>
              <a:chExt cx="850902" cy="372815"/>
            </a:xfrm>
          </p:grpSpPr>
          <p:sp>
            <p:nvSpPr>
              <p:cNvPr id="123" name="Rechteck 122"/>
              <p:cNvSpPr/>
              <p:nvPr/>
            </p:nvSpPr>
            <p:spPr>
              <a:xfrm>
                <a:off x="8622321" y="2243020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8551006" y="2303223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uppieren 109"/>
            <p:cNvGrpSpPr/>
            <p:nvPr/>
          </p:nvGrpSpPr>
          <p:grpSpPr>
            <a:xfrm>
              <a:off x="8862638" y="2007313"/>
              <a:ext cx="328245" cy="330766"/>
              <a:chOff x="804278" y="1363408"/>
              <a:chExt cx="328245" cy="330766"/>
            </a:xfrm>
          </p:grpSpPr>
          <p:sp>
            <p:nvSpPr>
              <p:cNvPr id="120" name="Ellipse 119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Pfeil nach rechts 121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1" name="Gerader Verbinder 110"/>
            <p:cNvCxnSpPr>
              <a:stCxn id="108" idx="3"/>
              <a:endCxn id="120" idx="2"/>
            </p:cNvCxnSpPr>
            <p:nvPr/>
          </p:nvCxnSpPr>
          <p:spPr>
            <a:xfrm>
              <a:off x="8771789" y="2265104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20" idx="6"/>
              <a:endCxn id="124" idx="1"/>
            </p:cNvCxnSpPr>
            <p:nvPr/>
          </p:nvCxnSpPr>
          <p:spPr>
            <a:xfrm>
              <a:off x="9052105" y="2284079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hteck 112"/>
            <p:cNvSpPr/>
            <p:nvPr/>
          </p:nvSpPr>
          <p:spPr>
            <a:xfrm>
              <a:off x="6208384" y="2058275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B-API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7340826" y="1992073"/>
              <a:ext cx="328245" cy="330766"/>
              <a:chOff x="804278" y="1363408"/>
              <a:chExt cx="328245" cy="330766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Pfeil nach rechts 118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5" name="Gerader Verbinder 114"/>
            <p:cNvCxnSpPr>
              <a:stCxn id="117" idx="6"/>
              <a:endCxn id="108" idx="1"/>
            </p:cNvCxnSpPr>
            <p:nvPr/>
          </p:nvCxnSpPr>
          <p:spPr>
            <a:xfrm flipV="1">
              <a:off x="7530293" y="2265104"/>
              <a:ext cx="176647" cy="3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>
              <a:stCxn id="117" idx="2"/>
              <a:endCxn id="113" idx="3"/>
            </p:cNvCxnSpPr>
            <p:nvPr/>
          </p:nvCxnSpPr>
          <p:spPr>
            <a:xfrm flipH="1" flipV="1">
              <a:off x="7273233" y="2266971"/>
              <a:ext cx="149060" cy="1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uppieren 134"/>
          <p:cNvGrpSpPr/>
          <p:nvPr/>
        </p:nvGrpSpPr>
        <p:grpSpPr>
          <a:xfrm>
            <a:off x="7326028" y="1081125"/>
            <a:ext cx="2512646" cy="798635"/>
            <a:chOff x="7115906" y="1913302"/>
            <a:chExt cx="2512646" cy="798635"/>
          </a:xfrm>
        </p:grpSpPr>
        <p:grpSp>
          <p:nvGrpSpPr>
            <p:cNvPr id="136" name="Gruppieren 135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143" name="Rechteck 142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5" name="Gruppieren 144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146" name="Rechteck 145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hteck 146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uppieren 136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140" name="Ellipse 139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Textfeld 140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Pfeil nach rechts 141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8" name="Gerader Verbinder 137"/>
            <p:cNvCxnSpPr>
              <a:stCxn id="144" idx="3"/>
              <a:endCxn id="140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>
              <a:stCxn id="140" idx="6"/>
              <a:endCxn id="147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8133943" y="5101895"/>
            <a:ext cx="382245" cy="261610"/>
            <a:chOff x="3585961" y="2303337"/>
            <a:chExt cx="382245" cy="261610"/>
          </a:xfrm>
        </p:grpSpPr>
        <p:sp>
          <p:nvSpPr>
            <p:cNvPr id="162" name="Ellipse 16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Pfeil nach rechts 16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9" name="Gerader Verbinder 168"/>
          <p:cNvCxnSpPr>
            <a:endCxn id="58" idx="2"/>
          </p:cNvCxnSpPr>
          <p:nvPr/>
        </p:nvCxnSpPr>
        <p:spPr>
          <a:xfrm flipV="1">
            <a:off x="7265565" y="4939805"/>
            <a:ext cx="0" cy="13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>
            <a:stCxn id="162" idx="4"/>
          </p:cNvCxnSpPr>
          <p:nvPr/>
        </p:nvCxnSpPr>
        <p:spPr>
          <a:xfrm flipH="1">
            <a:off x="8187780" y="5301625"/>
            <a:ext cx="163" cy="316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uppieren 183"/>
          <p:cNvGrpSpPr/>
          <p:nvPr/>
        </p:nvGrpSpPr>
        <p:grpSpPr>
          <a:xfrm>
            <a:off x="2326203" y="2649539"/>
            <a:ext cx="382245" cy="261610"/>
            <a:chOff x="3585961" y="2303337"/>
            <a:chExt cx="382245" cy="261610"/>
          </a:xfrm>
        </p:grpSpPr>
        <p:sp>
          <p:nvSpPr>
            <p:cNvPr id="185" name="Ellipse 184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Pfeil nach rechts 186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8" name="Gerader Verbinder 187"/>
          <p:cNvCxnSpPr>
            <a:stCxn id="21" idx="0"/>
          </p:cNvCxnSpPr>
          <p:nvPr/>
        </p:nvCxnSpPr>
        <p:spPr>
          <a:xfrm flipV="1">
            <a:off x="2379690" y="2842232"/>
            <a:ext cx="256" cy="59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stCxn id="185" idx="0"/>
          </p:cNvCxnSpPr>
          <p:nvPr/>
        </p:nvCxnSpPr>
        <p:spPr>
          <a:xfrm flipH="1" flipV="1">
            <a:off x="2379689" y="2196229"/>
            <a:ext cx="514" cy="54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uppieren 205"/>
          <p:cNvGrpSpPr/>
          <p:nvPr/>
        </p:nvGrpSpPr>
        <p:grpSpPr>
          <a:xfrm>
            <a:off x="2326203" y="972430"/>
            <a:ext cx="382245" cy="261610"/>
            <a:chOff x="3585961" y="2303337"/>
            <a:chExt cx="382245" cy="261610"/>
          </a:xfrm>
        </p:grpSpPr>
        <p:sp>
          <p:nvSpPr>
            <p:cNvPr id="207" name="Ellipse 20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Pfeil nach rechts 20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0" name="Gerader Verbinder 209"/>
          <p:cNvCxnSpPr>
            <a:endCxn id="207" idx="4"/>
          </p:cNvCxnSpPr>
          <p:nvPr/>
        </p:nvCxnSpPr>
        <p:spPr>
          <a:xfrm flipV="1">
            <a:off x="2379690" y="1172160"/>
            <a:ext cx="513" cy="146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>
            <a:stCxn id="207" idx="0"/>
          </p:cNvCxnSpPr>
          <p:nvPr/>
        </p:nvCxnSpPr>
        <p:spPr>
          <a:xfrm flipH="1" flipV="1">
            <a:off x="2379690" y="942268"/>
            <a:ext cx="513" cy="12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Gruppieren 211"/>
          <p:cNvGrpSpPr/>
          <p:nvPr/>
        </p:nvGrpSpPr>
        <p:grpSpPr>
          <a:xfrm>
            <a:off x="2324409" y="3893461"/>
            <a:ext cx="382245" cy="261610"/>
            <a:chOff x="3585961" y="2303337"/>
            <a:chExt cx="382245" cy="261610"/>
          </a:xfrm>
        </p:grpSpPr>
        <p:sp>
          <p:nvSpPr>
            <p:cNvPr id="213" name="Ellipse 21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Pfeil nach rechts 21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6" name="Gerader Verbinder 215"/>
          <p:cNvCxnSpPr>
            <a:endCxn id="213" idx="4"/>
          </p:cNvCxnSpPr>
          <p:nvPr/>
        </p:nvCxnSpPr>
        <p:spPr>
          <a:xfrm flipV="1">
            <a:off x="2377896" y="4093191"/>
            <a:ext cx="513" cy="227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Gerader Verbinder 216"/>
          <p:cNvCxnSpPr>
            <a:stCxn id="213" idx="0"/>
            <a:endCxn id="21" idx="2"/>
          </p:cNvCxnSpPr>
          <p:nvPr/>
        </p:nvCxnSpPr>
        <p:spPr>
          <a:xfrm flipV="1">
            <a:off x="2378409" y="3853556"/>
            <a:ext cx="1281" cy="13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5" name="Gruppieren 224"/>
          <p:cNvGrpSpPr/>
          <p:nvPr/>
        </p:nvGrpSpPr>
        <p:grpSpPr>
          <a:xfrm>
            <a:off x="5830320" y="1988928"/>
            <a:ext cx="382245" cy="261610"/>
            <a:chOff x="3585961" y="2303337"/>
            <a:chExt cx="382245" cy="261610"/>
          </a:xfrm>
        </p:grpSpPr>
        <p:sp>
          <p:nvSpPr>
            <p:cNvPr id="226" name="Ellipse 22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Pfeil nach rechts 22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9" name="Gerader Verbinder 228"/>
          <p:cNvCxnSpPr>
            <a:stCxn id="82" idx="0"/>
            <a:endCxn id="226" idx="4"/>
          </p:cNvCxnSpPr>
          <p:nvPr/>
        </p:nvCxnSpPr>
        <p:spPr>
          <a:xfrm rot="16200000" flipV="1">
            <a:off x="6935692" y="1137287"/>
            <a:ext cx="1958745" cy="4061488"/>
          </a:xfrm>
          <a:prstGeom prst="bentConnector3">
            <a:avLst>
              <a:gd name="adj1" fmla="val 9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r Verbinder 229"/>
          <p:cNvCxnSpPr>
            <a:stCxn id="226" idx="0"/>
            <a:endCxn id="5" idx="3"/>
          </p:cNvCxnSpPr>
          <p:nvPr/>
        </p:nvCxnSpPr>
        <p:spPr>
          <a:xfrm rot="16200000" flipV="1">
            <a:off x="4997437" y="1193775"/>
            <a:ext cx="329559" cy="14442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uppieren 151"/>
          <p:cNvGrpSpPr/>
          <p:nvPr/>
        </p:nvGrpSpPr>
        <p:grpSpPr>
          <a:xfrm>
            <a:off x="649903" y="5473788"/>
            <a:ext cx="10912343" cy="1274554"/>
            <a:chOff x="1020882" y="4975414"/>
            <a:chExt cx="10181494" cy="1274554"/>
          </a:xfrm>
        </p:grpSpPr>
        <p:sp>
          <p:nvSpPr>
            <p:cNvPr id="10" name="Rechteck 9"/>
            <p:cNvSpPr/>
            <p:nvPr/>
          </p:nvSpPr>
          <p:spPr>
            <a:xfrm>
              <a:off x="1020882" y="4975414"/>
              <a:ext cx="10181494" cy="1274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8111851" y="5755437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deployment.tracker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109751" y="526168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model.repository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109305" y="5759364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109305" y="5273612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 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capability</a:t>
              </a:r>
              <a:endPara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8105309" y="5278315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endpoint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106759" y="575154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credentials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uppieren 250"/>
          <p:cNvGrpSpPr/>
          <p:nvPr/>
        </p:nvGrpSpPr>
        <p:grpSpPr>
          <a:xfrm>
            <a:off x="3305117" y="3369591"/>
            <a:ext cx="328245" cy="330766"/>
            <a:chOff x="804278" y="1363408"/>
            <a:chExt cx="328245" cy="330766"/>
          </a:xfrm>
        </p:grpSpPr>
        <p:sp>
          <p:nvSpPr>
            <p:cNvPr id="252" name="Ellipse 251"/>
            <p:cNvSpPr/>
            <p:nvPr/>
          </p:nvSpPr>
          <p:spPr>
            <a:xfrm>
              <a:off x="885745" y="1586174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Textfeld 252"/>
            <p:cNvSpPr txBox="1"/>
            <p:nvPr/>
          </p:nvSpPr>
          <p:spPr>
            <a:xfrm>
              <a:off x="804278" y="1363408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Pfeil nach rechts 253"/>
            <p:cNvSpPr/>
            <p:nvPr/>
          </p:nvSpPr>
          <p:spPr>
            <a:xfrm rot="10800000">
              <a:off x="809468" y="1471212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5" name="Gerader Verbinder 254"/>
          <p:cNvCxnSpPr>
            <a:stCxn id="21" idx="3"/>
            <a:endCxn id="252" idx="2"/>
          </p:cNvCxnSpPr>
          <p:nvPr/>
        </p:nvCxnSpPr>
        <p:spPr>
          <a:xfrm>
            <a:off x="2999271" y="3644861"/>
            <a:ext cx="387313" cy="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r Verbinder 257"/>
          <p:cNvCxnSpPr>
            <a:stCxn id="252" idx="6"/>
            <a:endCxn id="82" idx="2"/>
          </p:cNvCxnSpPr>
          <p:nvPr/>
        </p:nvCxnSpPr>
        <p:spPr>
          <a:xfrm>
            <a:off x="3494584" y="3646357"/>
            <a:ext cx="6451224" cy="1299681"/>
          </a:xfrm>
          <a:prstGeom prst="bentConnector4">
            <a:avLst>
              <a:gd name="adj1" fmla="val 33469"/>
              <a:gd name="adj2" fmla="val 110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r Verbinder 277"/>
          <p:cNvCxnSpPr>
            <a:stCxn id="162" idx="0"/>
          </p:cNvCxnSpPr>
          <p:nvPr/>
        </p:nvCxnSpPr>
        <p:spPr>
          <a:xfrm flipH="1" flipV="1">
            <a:off x="8187780" y="5073072"/>
            <a:ext cx="163" cy="12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r Verbinder 286"/>
          <p:cNvCxnSpPr>
            <a:stCxn id="58" idx="0"/>
          </p:cNvCxnSpPr>
          <p:nvPr/>
        </p:nvCxnSpPr>
        <p:spPr>
          <a:xfrm flipV="1">
            <a:off x="7265565" y="3965293"/>
            <a:ext cx="0" cy="17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3" name="Gruppieren 292"/>
          <p:cNvGrpSpPr/>
          <p:nvPr/>
        </p:nvGrpSpPr>
        <p:grpSpPr>
          <a:xfrm>
            <a:off x="1374864" y="3459961"/>
            <a:ext cx="382245" cy="261610"/>
            <a:chOff x="3585961" y="2303337"/>
            <a:chExt cx="382245" cy="261610"/>
          </a:xfrm>
        </p:grpSpPr>
        <p:sp>
          <p:nvSpPr>
            <p:cNvPr id="294" name="Ellipse 293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Pfeil nach rechts 295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7" name="Gerader Verbinder 296"/>
          <p:cNvCxnSpPr/>
          <p:nvPr/>
        </p:nvCxnSpPr>
        <p:spPr>
          <a:xfrm flipV="1">
            <a:off x="1424109" y="3652655"/>
            <a:ext cx="4498" cy="1821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94" idx="0"/>
          </p:cNvCxnSpPr>
          <p:nvPr/>
        </p:nvCxnSpPr>
        <p:spPr>
          <a:xfrm flipH="1" flipV="1">
            <a:off x="1428607" y="2184853"/>
            <a:ext cx="257" cy="136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777042" y="3459961"/>
            <a:ext cx="382245" cy="261610"/>
            <a:chOff x="3585961" y="2303337"/>
            <a:chExt cx="382245" cy="261610"/>
          </a:xfrm>
        </p:grpSpPr>
        <p:sp>
          <p:nvSpPr>
            <p:cNvPr id="300" name="Ellipse 29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feld 30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Pfeil nach rechts 30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3" name="Gerader Verbinder 302"/>
          <p:cNvCxnSpPr/>
          <p:nvPr/>
        </p:nvCxnSpPr>
        <p:spPr>
          <a:xfrm flipV="1">
            <a:off x="827315" y="3652656"/>
            <a:ext cx="3470" cy="182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>
            <a:stCxn id="300" idx="0"/>
          </p:cNvCxnSpPr>
          <p:nvPr/>
        </p:nvCxnSpPr>
        <p:spPr>
          <a:xfrm flipH="1" flipV="1">
            <a:off x="829441" y="942268"/>
            <a:ext cx="1601" cy="260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1" name="Gruppieren 310"/>
          <p:cNvGrpSpPr/>
          <p:nvPr/>
        </p:nvGrpSpPr>
        <p:grpSpPr>
          <a:xfrm>
            <a:off x="6831630" y="963872"/>
            <a:ext cx="382245" cy="261610"/>
            <a:chOff x="3585961" y="2303337"/>
            <a:chExt cx="382245" cy="261610"/>
          </a:xfrm>
        </p:grpSpPr>
        <p:sp>
          <p:nvSpPr>
            <p:cNvPr id="312" name="Ellipse 31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xtfeld 31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Pfeil nach rechts 31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15" name="Gerader Verbinder 314"/>
          <p:cNvCxnSpPr>
            <a:stCxn id="143" idx="1"/>
            <a:endCxn id="312" idx="4"/>
          </p:cNvCxnSpPr>
          <p:nvPr/>
        </p:nvCxnSpPr>
        <p:spPr>
          <a:xfrm rot="10800000">
            <a:off x="6885630" y="1163603"/>
            <a:ext cx="440398" cy="3168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312" idx="0"/>
          </p:cNvCxnSpPr>
          <p:nvPr/>
        </p:nvCxnSpPr>
        <p:spPr>
          <a:xfrm flipH="1" flipV="1">
            <a:off x="6885117" y="933710"/>
            <a:ext cx="513" cy="12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8" name="Gruppieren 317"/>
          <p:cNvGrpSpPr/>
          <p:nvPr/>
        </p:nvGrpSpPr>
        <p:grpSpPr>
          <a:xfrm>
            <a:off x="11341668" y="4434534"/>
            <a:ext cx="382245" cy="261610"/>
            <a:chOff x="3585961" y="2303337"/>
            <a:chExt cx="382245" cy="261610"/>
          </a:xfrm>
        </p:grpSpPr>
        <p:sp>
          <p:nvSpPr>
            <p:cNvPr id="319" name="Ellipse 31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Pfeil nach rechts 32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2" name="Gerader Verbinder 321"/>
          <p:cNvCxnSpPr>
            <a:endCxn id="319" idx="4"/>
          </p:cNvCxnSpPr>
          <p:nvPr/>
        </p:nvCxnSpPr>
        <p:spPr>
          <a:xfrm flipV="1">
            <a:off x="11395155" y="4634264"/>
            <a:ext cx="513" cy="83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319" idx="0"/>
            <a:endCxn id="143" idx="3"/>
          </p:cNvCxnSpPr>
          <p:nvPr/>
        </p:nvCxnSpPr>
        <p:spPr>
          <a:xfrm rot="16200000" flipV="1">
            <a:off x="9094261" y="2224857"/>
            <a:ext cx="3045821" cy="1556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endCxn id="13" idx="3"/>
          </p:cNvCxnSpPr>
          <p:nvPr/>
        </p:nvCxnSpPr>
        <p:spPr>
          <a:xfrm flipH="1">
            <a:off x="10592758" y="2419044"/>
            <a:ext cx="802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r Verbinder 331"/>
          <p:cNvCxnSpPr>
            <a:endCxn id="107" idx="3"/>
          </p:cNvCxnSpPr>
          <p:nvPr/>
        </p:nvCxnSpPr>
        <p:spPr>
          <a:xfrm flipH="1">
            <a:off x="10592758" y="3394012"/>
            <a:ext cx="799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r Verbinder 229"/>
          <p:cNvCxnSpPr>
            <a:endCxn id="13" idx="1"/>
          </p:cNvCxnSpPr>
          <p:nvPr/>
        </p:nvCxnSpPr>
        <p:spPr>
          <a:xfrm rot="5400000" flipH="1" flipV="1">
            <a:off x="5851824" y="2675924"/>
            <a:ext cx="976999" cy="4632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endCxn id="107" idx="1"/>
          </p:cNvCxnSpPr>
          <p:nvPr/>
        </p:nvCxnSpPr>
        <p:spPr>
          <a:xfrm flipV="1">
            <a:off x="5646676" y="3394012"/>
            <a:ext cx="925268" cy="254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endCxn id="399" idx="4"/>
          </p:cNvCxnSpPr>
          <p:nvPr/>
        </p:nvCxnSpPr>
        <p:spPr>
          <a:xfrm flipV="1">
            <a:off x="2890625" y="4106938"/>
            <a:ext cx="0" cy="15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399" idx="0"/>
          </p:cNvCxnSpPr>
          <p:nvPr/>
        </p:nvCxnSpPr>
        <p:spPr>
          <a:xfrm flipV="1">
            <a:off x="2890625" y="3818318"/>
            <a:ext cx="0" cy="180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Gerader Verbinder 371"/>
          <p:cNvCxnSpPr>
            <a:endCxn id="389" idx="4"/>
          </p:cNvCxnSpPr>
          <p:nvPr/>
        </p:nvCxnSpPr>
        <p:spPr>
          <a:xfrm flipV="1">
            <a:off x="3387839" y="5011192"/>
            <a:ext cx="0" cy="46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>
            <a:stCxn id="389" idx="0"/>
            <a:endCxn id="355" idx="2"/>
          </p:cNvCxnSpPr>
          <p:nvPr/>
        </p:nvCxnSpPr>
        <p:spPr>
          <a:xfrm flipV="1">
            <a:off x="3387839" y="4639976"/>
            <a:ext cx="1634" cy="26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8" name="Gruppieren 387"/>
          <p:cNvGrpSpPr/>
          <p:nvPr/>
        </p:nvGrpSpPr>
        <p:grpSpPr>
          <a:xfrm>
            <a:off x="3333839" y="4811462"/>
            <a:ext cx="382245" cy="261610"/>
            <a:chOff x="3585961" y="2303337"/>
            <a:chExt cx="382245" cy="261610"/>
          </a:xfrm>
        </p:grpSpPr>
        <p:sp>
          <p:nvSpPr>
            <p:cNvPr id="389" name="Ellipse 38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xtfeld 38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Pfeil nach rechts 39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8" name="Gruppieren 397"/>
          <p:cNvGrpSpPr/>
          <p:nvPr/>
        </p:nvGrpSpPr>
        <p:grpSpPr>
          <a:xfrm>
            <a:off x="2836625" y="3914367"/>
            <a:ext cx="382245" cy="262071"/>
            <a:chOff x="3554198" y="2917801"/>
            <a:chExt cx="382245" cy="262071"/>
          </a:xfrm>
        </p:grpSpPr>
        <p:sp>
          <p:nvSpPr>
            <p:cNvPr id="399" name="Ellipse 398"/>
            <p:cNvSpPr/>
            <p:nvPr/>
          </p:nvSpPr>
          <p:spPr>
            <a:xfrm>
              <a:off x="3554198" y="3002372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xtfeld 399"/>
            <p:cNvSpPr txBox="1"/>
            <p:nvPr/>
          </p:nvSpPr>
          <p:spPr>
            <a:xfrm>
              <a:off x="3608198" y="2918262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Pfeil nach rechts 400"/>
            <p:cNvSpPr/>
            <p:nvPr/>
          </p:nvSpPr>
          <p:spPr>
            <a:xfrm rot="16200000">
              <a:off x="3708502" y="2917801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5" name="Rechteck 354"/>
          <p:cNvSpPr/>
          <p:nvPr/>
        </p:nvSpPr>
        <p:spPr>
          <a:xfrm>
            <a:off x="2769891" y="4222585"/>
            <a:ext cx="123916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portability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760108" y="3436165"/>
            <a:ext cx="123916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toscaengine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9" name="Gruppieren 408"/>
          <p:cNvGrpSpPr/>
          <p:nvPr/>
        </p:nvGrpSpPr>
        <p:grpSpPr>
          <a:xfrm>
            <a:off x="1836589" y="2916538"/>
            <a:ext cx="382245" cy="261610"/>
            <a:chOff x="3585961" y="2303337"/>
            <a:chExt cx="382245" cy="261610"/>
          </a:xfrm>
        </p:grpSpPr>
        <p:sp>
          <p:nvSpPr>
            <p:cNvPr id="410" name="Ellipse 40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Textfeld 41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Pfeil nach rechts 41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3" name="Gerader Verbinder 412"/>
          <p:cNvCxnSpPr>
            <a:stCxn id="410" idx="0"/>
          </p:cNvCxnSpPr>
          <p:nvPr/>
        </p:nvCxnSpPr>
        <p:spPr>
          <a:xfrm rot="16200000" flipV="1">
            <a:off x="378232" y="1495911"/>
            <a:ext cx="2056083" cy="968632"/>
          </a:xfrm>
          <a:prstGeom prst="bentConnector3">
            <a:avLst>
              <a:gd name="adj1" fmla="val 128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Gerader Verbinder 419"/>
          <p:cNvCxnSpPr>
            <a:endCxn id="410" idx="4"/>
          </p:cNvCxnSpPr>
          <p:nvPr/>
        </p:nvCxnSpPr>
        <p:spPr>
          <a:xfrm flipV="1">
            <a:off x="1890589" y="3116268"/>
            <a:ext cx="0" cy="319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Gruppieren 425"/>
          <p:cNvGrpSpPr/>
          <p:nvPr/>
        </p:nvGrpSpPr>
        <p:grpSpPr>
          <a:xfrm>
            <a:off x="3641335" y="2807702"/>
            <a:ext cx="382245" cy="261610"/>
            <a:chOff x="3585961" y="2303337"/>
            <a:chExt cx="382245" cy="261610"/>
          </a:xfrm>
        </p:grpSpPr>
        <p:sp>
          <p:nvSpPr>
            <p:cNvPr id="427" name="Ellipse 42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Textfeld 42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Pfeil nach rechts 42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3" name="Gerader Verbinder 229"/>
          <p:cNvCxnSpPr>
            <a:stCxn id="427" idx="0"/>
          </p:cNvCxnSpPr>
          <p:nvPr/>
        </p:nvCxnSpPr>
        <p:spPr>
          <a:xfrm rot="5400000" flipH="1" flipV="1">
            <a:off x="3242311" y="1395292"/>
            <a:ext cx="1957164" cy="1051117"/>
          </a:xfrm>
          <a:prstGeom prst="bentConnector3">
            <a:avLst>
              <a:gd name="adj1" fmla="val 154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r Verbinder 447"/>
          <p:cNvCxnSpPr>
            <a:endCxn id="451" idx="4"/>
          </p:cNvCxnSpPr>
          <p:nvPr/>
        </p:nvCxnSpPr>
        <p:spPr>
          <a:xfrm flipV="1">
            <a:off x="4855157" y="5020009"/>
            <a:ext cx="0" cy="46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Gerader Verbinder 448"/>
          <p:cNvCxnSpPr>
            <a:stCxn id="451" idx="0"/>
            <a:endCxn id="445" idx="2"/>
          </p:cNvCxnSpPr>
          <p:nvPr/>
        </p:nvCxnSpPr>
        <p:spPr>
          <a:xfrm flipV="1">
            <a:off x="4855157" y="4642255"/>
            <a:ext cx="408" cy="269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0" name="Gruppieren 449"/>
          <p:cNvGrpSpPr/>
          <p:nvPr/>
        </p:nvGrpSpPr>
        <p:grpSpPr>
          <a:xfrm>
            <a:off x="4801157" y="4820279"/>
            <a:ext cx="382245" cy="261610"/>
            <a:chOff x="3585961" y="2303337"/>
            <a:chExt cx="382245" cy="261610"/>
          </a:xfrm>
        </p:grpSpPr>
        <p:sp>
          <p:nvSpPr>
            <p:cNvPr id="451" name="Ellipse 450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xtfeld 451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Pfeil nach rechts 452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55" name="Gerader Verbinder 454"/>
          <p:cNvCxnSpPr>
            <a:stCxn id="445" idx="0"/>
          </p:cNvCxnSpPr>
          <p:nvPr/>
        </p:nvCxnSpPr>
        <p:spPr>
          <a:xfrm flipV="1">
            <a:off x="4855565" y="3651984"/>
            <a:ext cx="0" cy="57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1" name="Gruppieren 490"/>
          <p:cNvGrpSpPr/>
          <p:nvPr/>
        </p:nvGrpSpPr>
        <p:grpSpPr>
          <a:xfrm>
            <a:off x="4996302" y="2809519"/>
            <a:ext cx="382245" cy="261610"/>
            <a:chOff x="3585961" y="2303337"/>
            <a:chExt cx="382245" cy="261610"/>
          </a:xfrm>
        </p:grpSpPr>
        <p:sp>
          <p:nvSpPr>
            <p:cNvPr id="492" name="Ellipse 49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Textfeld 49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Pfeil nach rechts 49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95" name="Gerader Verbinder 494"/>
          <p:cNvCxnSpPr>
            <a:stCxn id="492" idx="0"/>
          </p:cNvCxnSpPr>
          <p:nvPr/>
        </p:nvCxnSpPr>
        <p:spPr>
          <a:xfrm flipV="1">
            <a:off x="5050302" y="942268"/>
            <a:ext cx="0" cy="195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r Verbinder 499"/>
          <p:cNvCxnSpPr>
            <a:endCxn id="492" idx="4"/>
          </p:cNvCxnSpPr>
          <p:nvPr/>
        </p:nvCxnSpPr>
        <p:spPr>
          <a:xfrm flipH="1" flipV="1">
            <a:off x="5050302" y="3009249"/>
            <a:ext cx="6605" cy="121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r Verbinder 508"/>
          <p:cNvCxnSpPr>
            <a:endCxn id="427" idx="4"/>
          </p:cNvCxnSpPr>
          <p:nvPr/>
        </p:nvCxnSpPr>
        <p:spPr>
          <a:xfrm flipV="1">
            <a:off x="3695335" y="3007432"/>
            <a:ext cx="0" cy="121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5" name="Gruppieren 514"/>
          <p:cNvGrpSpPr/>
          <p:nvPr/>
        </p:nvGrpSpPr>
        <p:grpSpPr>
          <a:xfrm>
            <a:off x="4284402" y="3056206"/>
            <a:ext cx="382245" cy="261610"/>
            <a:chOff x="3585961" y="2303337"/>
            <a:chExt cx="382245" cy="261610"/>
          </a:xfrm>
        </p:grpSpPr>
        <p:sp>
          <p:nvSpPr>
            <p:cNvPr id="516" name="Ellipse 51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7" name="Textfeld 51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Pfeil nach rechts 51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30" name="Gerader Verbinder 529"/>
          <p:cNvCxnSpPr>
            <a:stCxn id="516" idx="0"/>
          </p:cNvCxnSpPr>
          <p:nvPr/>
        </p:nvCxnSpPr>
        <p:spPr>
          <a:xfrm flipV="1">
            <a:off x="4338402" y="2175152"/>
            <a:ext cx="0" cy="97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Gerader Verbinder 532"/>
          <p:cNvCxnSpPr>
            <a:stCxn id="516" idx="4"/>
          </p:cNvCxnSpPr>
          <p:nvPr/>
        </p:nvCxnSpPr>
        <p:spPr>
          <a:xfrm>
            <a:off x="4338402" y="3255936"/>
            <a:ext cx="0" cy="96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7" name="Gruppieren 536"/>
          <p:cNvGrpSpPr/>
          <p:nvPr/>
        </p:nvGrpSpPr>
        <p:grpSpPr>
          <a:xfrm>
            <a:off x="5295316" y="2307779"/>
            <a:ext cx="328245" cy="330766"/>
            <a:chOff x="804278" y="1363408"/>
            <a:chExt cx="328245" cy="330766"/>
          </a:xfrm>
        </p:grpSpPr>
        <p:sp>
          <p:nvSpPr>
            <p:cNvPr id="538" name="Ellipse 537"/>
            <p:cNvSpPr/>
            <p:nvPr/>
          </p:nvSpPr>
          <p:spPr>
            <a:xfrm>
              <a:off x="885745" y="1586174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Textfeld 538"/>
            <p:cNvSpPr txBox="1"/>
            <p:nvPr/>
          </p:nvSpPr>
          <p:spPr>
            <a:xfrm>
              <a:off x="804278" y="1363408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Pfeil nach rechts 539"/>
            <p:cNvSpPr/>
            <p:nvPr/>
          </p:nvSpPr>
          <p:spPr>
            <a:xfrm>
              <a:off x="1006049" y="1470629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41" name="Gerader Verbinder 540"/>
          <p:cNvCxnSpPr>
            <a:endCxn id="538" idx="4"/>
          </p:cNvCxnSpPr>
          <p:nvPr/>
        </p:nvCxnSpPr>
        <p:spPr>
          <a:xfrm flipV="1">
            <a:off x="5419034" y="2638545"/>
            <a:ext cx="11749" cy="1683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5" name="Rechteck 444"/>
          <p:cNvSpPr/>
          <p:nvPr/>
        </p:nvSpPr>
        <p:spPr>
          <a:xfrm>
            <a:off x="4207122" y="4224864"/>
            <a:ext cx="129688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planinvocation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5" name="Gerader Verbinder 544"/>
          <p:cNvCxnSpPr>
            <a:endCxn id="538" idx="6"/>
          </p:cNvCxnSpPr>
          <p:nvPr/>
        </p:nvCxnSpPr>
        <p:spPr>
          <a:xfrm flipH="1">
            <a:off x="5484783" y="2581583"/>
            <a:ext cx="1087161" cy="2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2017-06-13T12:01:08Z</dcterms:created>
  <dcterms:modified xsi:type="dcterms:W3CDTF">2017-06-13T12:01:36Z</dcterms:modified>
</cp:coreProperties>
</file>