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4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55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31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77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76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0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733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4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0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09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6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4E40-2235-48B7-AF72-0560959095A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6B90-3C17-42B5-A396-8368CDD93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70087" y="14637"/>
            <a:ext cx="11222893" cy="6832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OpenTOSCA Container (SOLL)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5" name="Gruppieren 374"/>
          <p:cNvGrpSpPr/>
          <p:nvPr/>
        </p:nvGrpSpPr>
        <p:grpSpPr>
          <a:xfrm>
            <a:off x="777042" y="3459961"/>
            <a:ext cx="382245" cy="261610"/>
            <a:chOff x="3585961" y="2303337"/>
            <a:chExt cx="382245" cy="261610"/>
          </a:xfrm>
        </p:grpSpPr>
        <p:sp>
          <p:nvSpPr>
            <p:cNvPr id="376" name="Ellipse 37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Pfeil nach rechts 37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9" name="Gerader Verbinder 378"/>
          <p:cNvCxnSpPr/>
          <p:nvPr/>
        </p:nvCxnSpPr>
        <p:spPr>
          <a:xfrm flipV="1">
            <a:off x="827315" y="3652656"/>
            <a:ext cx="3470" cy="182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r Verbinder 379"/>
          <p:cNvCxnSpPr>
            <a:stCxn id="376" idx="0"/>
          </p:cNvCxnSpPr>
          <p:nvPr/>
        </p:nvCxnSpPr>
        <p:spPr>
          <a:xfrm flipH="1" flipV="1">
            <a:off x="829441" y="942268"/>
            <a:ext cx="1601" cy="260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1" name="Gruppieren 380"/>
          <p:cNvGrpSpPr/>
          <p:nvPr/>
        </p:nvGrpSpPr>
        <p:grpSpPr>
          <a:xfrm>
            <a:off x="2724615" y="4790250"/>
            <a:ext cx="382245" cy="261610"/>
            <a:chOff x="3585961" y="2303337"/>
            <a:chExt cx="382245" cy="261610"/>
          </a:xfrm>
        </p:grpSpPr>
        <p:sp>
          <p:nvSpPr>
            <p:cNvPr id="382" name="Ellipse 38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xtfeld 38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Pfeil nach rechts 38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85" name="Gerader Verbinder 384"/>
          <p:cNvCxnSpPr/>
          <p:nvPr/>
        </p:nvCxnSpPr>
        <p:spPr>
          <a:xfrm flipV="1">
            <a:off x="2778358" y="4982945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>
            <a:stCxn id="382" idx="0"/>
          </p:cNvCxnSpPr>
          <p:nvPr/>
        </p:nvCxnSpPr>
        <p:spPr>
          <a:xfrm flipV="1">
            <a:off x="2778615" y="4070769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7" name="Gruppieren 396"/>
          <p:cNvGrpSpPr/>
          <p:nvPr/>
        </p:nvGrpSpPr>
        <p:grpSpPr>
          <a:xfrm>
            <a:off x="9721834" y="4782619"/>
            <a:ext cx="382245" cy="261610"/>
            <a:chOff x="3585961" y="2303337"/>
            <a:chExt cx="382245" cy="261610"/>
          </a:xfrm>
        </p:grpSpPr>
        <p:sp>
          <p:nvSpPr>
            <p:cNvPr id="402" name="Ellipse 40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Textfeld 40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Pfeil nach rechts 40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5" name="Gerader Verbinder 404"/>
          <p:cNvCxnSpPr/>
          <p:nvPr/>
        </p:nvCxnSpPr>
        <p:spPr>
          <a:xfrm flipV="1">
            <a:off x="9775577" y="4975314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Gerader Verbinder 405"/>
          <p:cNvCxnSpPr>
            <a:stCxn id="402" idx="0"/>
          </p:cNvCxnSpPr>
          <p:nvPr/>
        </p:nvCxnSpPr>
        <p:spPr>
          <a:xfrm flipV="1">
            <a:off x="9775834" y="4063138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7" name="Gruppieren 406"/>
          <p:cNvGrpSpPr/>
          <p:nvPr/>
        </p:nvGrpSpPr>
        <p:grpSpPr>
          <a:xfrm>
            <a:off x="6062250" y="4314778"/>
            <a:ext cx="382245" cy="261610"/>
            <a:chOff x="3585961" y="2303337"/>
            <a:chExt cx="382245" cy="261610"/>
          </a:xfrm>
        </p:grpSpPr>
        <p:sp>
          <p:nvSpPr>
            <p:cNvPr id="408" name="Ellipse 407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xtfeld 41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Pfeil nach rechts 41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6" name="Gerader Verbinder 415"/>
          <p:cNvCxnSpPr>
            <a:stCxn id="219" idx="0"/>
            <a:endCxn id="408" idx="4"/>
          </p:cNvCxnSpPr>
          <p:nvPr/>
        </p:nvCxnSpPr>
        <p:spPr>
          <a:xfrm flipV="1">
            <a:off x="6106075" y="4514508"/>
            <a:ext cx="10175" cy="95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r Verbinder 416"/>
          <p:cNvCxnSpPr>
            <a:stCxn id="408" idx="0"/>
          </p:cNvCxnSpPr>
          <p:nvPr/>
        </p:nvCxnSpPr>
        <p:spPr>
          <a:xfrm flipV="1">
            <a:off x="6116250" y="3595298"/>
            <a:ext cx="0" cy="811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8" name="Gruppieren 417"/>
          <p:cNvGrpSpPr/>
          <p:nvPr/>
        </p:nvGrpSpPr>
        <p:grpSpPr>
          <a:xfrm>
            <a:off x="9535272" y="1476158"/>
            <a:ext cx="382245" cy="261610"/>
            <a:chOff x="3585961" y="2303337"/>
            <a:chExt cx="382245" cy="261610"/>
          </a:xfrm>
        </p:grpSpPr>
        <p:sp>
          <p:nvSpPr>
            <p:cNvPr id="419" name="Ellipse 41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xtfeld 42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Pfeil nach rechts 42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3" name="Gerader Verbinder 422"/>
          <p:cNvCxnSpPr/>
          <p:nvPr/>
        </p:nvCxnSpPr>
        <p:spPr>
          <a:xfrm flipV="1">
            <a:off x="9589015" y="1668853"/>
            <a:ext cx="0" cy="77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>
            <a:stCxn id="419" idx="0"/>
          </p:cNvCxnSpPr>
          <p:nvPr/>
        </p:nvCxnSpPr>
        <p:spPr>
          <a:xfrm flipV="1">
            <a:off x="9589272" y="756677"/>
            <a:ext cx="0" cy="81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8049822" y="2105716"/>
            <a:ext cx="3101340" cy="2221225"/>
            <a:chOff x="2278381" y="2830785"/>
            <a:chExt cx="3101340" cy="2256158"/>
          </a:xfrm>
        </p:grpSpPr>
        <p:sp>
          <p:nvSpPr>
            <p:cNvPr id="242" name="Rechteck 241"/>
            <p:cNvSpPr/>
            <p:nvPr/>
          </p:nvSpPr>
          <p:spPr>
            <a:xfrm>
              <a:off x="2278381" y="2830785"/>
              <a:ext cx="3101340" cy="2256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2573965" y="3158657"/>
              <a:ext cx="2513056" cy="798635"/>
              <a:chOff x="2961468" y="3072528"/>
              <a:chExt cx="2513056" cy="798635"/>
            </a:xfrm>
          </p:grpSpPr>
          <p:sp>
            <p:nvSpPr>
              <p:cNvPr id="292" name="Rechteck 291"/>
              <p:cNvSpPr/>
              <p:nvPr/>
            </p:nvSpPr>
            <p:spPr>
              <a:xfrm>
                <a:off x="2961468" y="3072528"/>
                <a:ext cx="251305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ManagementBus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Rechteck 304"/>
              <p:cNvSpPr/>
              <p:nvPr/>
            </p:nvSpPr>
            <p:spPr>
              <a:xfrm>
                <a:off x="3034170" y="3402245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6" name="Gruppieren 305"/>
              <p:cNvGrpSpPr/>
              <p:nvPr/>
            </p:nvGrpSpPr>
            <p:grpSpPr>
              <a:xfrm>
                <a:off x="4537648" y="3417876"/>
                <a:ext cx="850902" cy="372815"/>
                <a:chOff x="8551006" y="2243020"/>
                <a:chExt cx="850902" cy="372815"/>
              </a:xfrm>
            </p:grpSpPr>
            <p:sp>
              <p:nvSpPr>
                <p:cNvPr id="334" name="Rechteck 333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hteck 334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7" name="Gruppieren 306"/>
              <p:cNvGrpSpPr/>
              <p:nvPr/>
            </p:nvGrpSpPr>
            <p:grpSpPr>
              <a:xfrm>
                <a:off x="4189868" y="3353150"/>
                <a:ext cx="328245" cy="330766"/>
                <a:chOff x="804278" y="1363408"/>
                <a:chExt cx="328245" cy="330766"/>
              </a:xfrm>
            </p:grpSpPr>
            <p:sp>
              <p:nvSpPr>
                <p:cNvPr id="330" name="Ellipse 329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Textfeld 330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Pfeil nach rechts 332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08" name="Gerader Verbinder 307"/>
              <p:cNvCxnSpPr>
                <a:stCxn id="305" idx="3"/>
                <a:endCxn id="330" idx="2"/>
              </p:cNvCxnSpPr>
              <p:nvPr/>
            </p:nvCxnSpPr>
            <p:spPr>
              <a:xfrm>
                <a:off x="4099019" y="3610941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Gerader Verbinder 308"/>
              <p:cNvCxnSpPr>
                <a:stCxn id="330" idx="6"/>
                <a:endCxn id="335" idx="1"/>
              </p:cNvCxnSpPr>
              <p:nvPr/>
            </p:nvCxnSpPr>
            <p:spPr>
              <a:xfrm>
                <a:off x="4379335" y="3629916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ieren 2"/>
            <p:cNvGrpSpPr/>
            <p:nvPr/>
          </p:nvGrpSpPr>
          <p:grpSpPr>
            <a:xfrm>
              <a:off x="2574066" y="4138786"/>
              <a:ext cx="2513056" cy="798635"/>
              <a:chOff x="2961468" y="4047496"/>
              <a:chExt cx="2513056" cy="798635"/>
            </a:xfrm>
          </p:grpSpPr>
          <p:sp>
            <p:nvSpPr>
              <p:cNvPr id="337" name="Rechteck 336"/>
              <p:cNvSpPr/>
              <p:nvPr/>
            </p:nvSpPr>
            <p:spPr>
              <a:xfrm>
                <a:off x="2961468" y="4047496"/>
                <a:ext cx="251305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ApplicationBus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hteck 338"/>
              <p:cNvSpPr/>
              <p:nvPr/>
            </p:nvSpPr>
            <p:spPr>
              <a:xfrm>
                <a:off x="3034170" y="4377213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0" name="Gruppieren 339"/>
              <p:cNvGrpSpPr/>
              <p:nvPr/>
            </p:nvGrpSpPr>
            <p:grpSpPr>
              <a:xfrm>
                <a:off x="4537648" y="4392844"/>
                <a:ext cx="850902" cy="372815"/>
                <a:chOff x="8551006" y="2243020"/>
                <a:chExt cx="850902" cy="372815"/>
              </a:xfrm>
            </p:grpSpPr>
            <p:sp>
              <p:nvSpPr>
                <p:cNvPr id="356" name="Rechteck 355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echteck 356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2" name="Gruppieren 341"/>
              <p:cNvGrpSpPr/>
              <p:nvPr/>
            </p:nvGrpSpPr>
            <p:grpSpPr>
              <a:xfrm>
                <a:off x="4189868" y="4328118"/>
                <a:ext cx="328245" cy="330766"/>
                <a:chOff x="804278" y="1363408"/>
                <a:chExt cx="328245" cy="330766"/>
              </a:xfrm>
            </p:grpSpPr>
            <p:sp>
              <p:nvSpPr>
                <p:cNvPr id="352" name="Ellipse 351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Textfeld 352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Pfeil nach rechts 353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43" name="Gerader Verbinder 342"/>
              <p:cNvCxnSpPr>
                <a:stCxn id="339" idx="3"/>
                <a:endCxn id="352" idx="2"/>
              </p:cNvCxnSpPr>
              <p:nvPr/>
            </p:nvCxnSpPr>
            <p:spPr>
              <a:xfrm>
                <a:off x="4099019" y="4585909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Gerader Verbinder 343"/>
              <p:cNvCxnSpPr>
                <a:stCxn id="352" idx="6"/>
                <a:endCxn id="357" idx="1"/>
              </p:cNvCxnSpPr>
              <p:nvPr/>
            </p:nvCxnSpPr>
            <p:spPr>
              <a:xfrm>
                <a:off x="4379335" y="4604884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5" name="Gruppieren 424"/>
          <p:cNvGrpSpPr/>
          <p:nvPr/>
        </p:nvGrpSpPr>
        <p:grpSpPr>
          <a:xfrm>
            <a:off x="6100459" y="1802323"/>
            <a:ext cx="382245" cy="261610"/>
            <a:chOff x="3585961" y="2303337"/>
            <a:chExt cx="382245" cy="261610"/>
          </a:xfrm>
        </p:grpSpPr>
        <p:sp>
          <p:nvSpPr>
            <p:cNvPr id="430" name="Ellipse 42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xtfeld 43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Pfeil nach rechts 43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4" name="Gerader Verbinder 433"/>
          <p:cNvCxnSpPr/>
          <p:nvPr/>
        </p:nvCxnSpPr>
        <p:spPr>
          <a:xfrm flipV="1">
            <a:off x="6154202" y="1995018"/>
            <a:ext cx="0" cy="108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Gerader Verbinder 434"/>
          <p:cNvCxnSpPr>
            <a:stCxn id="430" idx="0"/>
          </p:cNvCxnSpPr>
          <p:nvPr/>
        </p:nvCxnSpPr>
        <p:spPr>
          <a:xfrm flipV="1">
            <a:off x="6154459" y="1043059"/>
            <a:ext cx="0" cy="850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49904" y="530374"/>
            <a:ext cx="10912343" cy="632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ContainerAPI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8" name="Gruppieren 357"/>
          <p:cNvGrpSpPr/>
          <p:nvPr/>
        </p:nvGrpSpPr>
        <p:grpSpPr>
          <a:xfrm>
            <a:off x="4825210" y="2859106"/>
            <a:ext cx="2512646" cy="798635"/>
            <a:chOff x="7115906" y="1913302"/>
            <a:chExt cx="2512646" cy="798635"/>
          </a:xfrm>
        </p:grpSpPr>
        <p:grpSp>
          <p:nvGrpSpPr>
            <p:cNvPr id="359" name="Gruppieren 358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368" name="Rechteck 367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70" name="Gruppieren 369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371" name="Rechteck 370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echteck 373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2" name="Gruppieren 361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365" name="Ellipse 364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Textfeld 365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Pfeil nach rechts 366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63" name="Gerader Verbinder 362"/>
            <p:cNvCxnSpPr>
              <a:stCxn id="369" idx="3"/>
              <a:endCxn id="365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Gerader Verbinder 363"/>
            <p:cNvCxnSpPr>
              <a:stCxn id="365" idx="6"/>
              <a:endCxn id="374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6" name="Gruppieren 435"/>
          <p:cNvGrpSpPr/>
          <p:nvPr/>
        </p:nvGrpSpPr>
        <p:grpSpPr>
          <a:xfrm>
            <a:off x="2208130" y="4797313"/>
            <a:ext cx="382245" cy="262071"/>
            <a:chOff x="3554198" y="2917801"/>
            <a:chExt cx="382245" cy="262071"/>
          </a:xfrm>
        </p:grpSpPr>
        <p:sp>
          <p:nvSpPr>
            <p:cNvPr id="437" name="Ellipse 436"/>
            <p:cNvSpPr/>
            <p:nvPr/>
          </p:nvSpPr>
          <p:spPr>
            <a:xfrm>
              <a:off x="3554198" y="3002372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xtfeld 437"/>
            <p:cNvSpPr txBox="1"/>
            <p:nvPr/>
          </p:nvSpPr>
          <p:spPr>
            <a:xfrm>
              <a:off x="3608198" y="2918262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Pfeil nach rechts 438"/>
            <p:cNvSpPr/>
            <p:nvPr/>
          </p:nvSpPr>
          <p:spPr>
            <a:xfrm rot="16200000">
              <a:off x="3708502" y="2917801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40" name="Gerader Verbinder 439"/>
          <p:cNvCxnSpPr>
            <a:endCxn id="437" idx="4"/>
          </p:cNvCxnSpPr>
          <p:nvPr/>
        </p:nvCxnSpPr>
        <p:spPr>
          <a:xfrm flipV="1">
            <a:off x="2261873" y="4989884"/>
            <a:ext cx="257" cy="792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Gerader Verbinder 440"/>
          <p:cNvCxnSpPr>
            <a:stCxn id="437" idx="0"/>
          </p:cNvCxnSpPr>
          <p:nvPr/>
        </p:nvCxnSpPr>
        <p:spPr>
          <a:xfrm flipV="1">
            <a:off x="2262130" y="4093135"/>
            <a:ext cx="0" cy="78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1236745" y="2105716"/>
            <a:ext cx="3017520" cy="2221225"/>
            <a:chOff x="7307580" y="1352555"/>
            <a:chExt cx="3017520" cy="2221225"/>
          </a:xfrm>
        </p:grpSpPr>
        <p:sp>
          <p:nvSpPr>
            <p:cNvPr id="235" name="Rechteck 234"/>
            <p:cNvSpPr/>
            <p:nvPr/>
          </p:nvSpPr>
          <p:spPr>
            <a:xfrm>
              <a:off x="7307580" y="1352555"/>
              <a:ext cx="3017520" cy="22212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2" name="Gruppieren 261"/>
            <p:cNvGrpSpPr/>
            <p:nvPr/>
          </p:nvGrpSpPr>
          <p:grpSpPr>
            <a:xfrm>
              <a:off x="7564087" y="1706628"/>
              <a:ext cx="2512646" cy="798635"/>
              <a:chOff x="7277040" y="3037260"/>
              <a:chExt cx="2512646" cy="798635"/>
            </a:xfrm>
          </p:grpSpPr>
          <p:grpSp>
            <p:nvGrpSpPr>
              <p:cNvPr id="263" name="Gruppieren 262"/>
              <p:cNvGrpSpPr/>
              <p:nvPr/>
            </p:nvGrpSpPr>
            <p:grpSpPr>
              <a:xfrm>
                <a:off x="7277040" y="3037260"/>
                <a:ext cx="2512646" cy="798635"/>
                <a:chOff x="7115906" y="1913302"/>
                <a:chExt cx="2512646" cy="798635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7115906" y="1913302"/>
                  <a:ext cx="2512646" cy="7986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PlanEngine</a:t>
                  </a:r>
                  <a:endPara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hteck 271"/>
                <p:cNvSpPr/>
                <p:nvPr/>
              </p:nvSpPr>
              <p:spPr>
                <a:xfrm>
                  <a:off x="7188198" y="2243019"/>
                  <a:ext cx="1064849" cy="4173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*.</a:t>
                  </a: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planengine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uppieren 272"/>
                <p:cNvGrpSpPr/>
                <p:nvPr/>
              </p:nvGrpSpPr>
              <p:grpSpPr>
                <a:xfrm>
                  <a:off x="8691676" y="2258650"/>
                  <a:ext cx="850902" cy="372815"/>
                  <a:chOff x="8551006" y="2243020"/>
                  <a:chExt cx="850902" cy="372815"/>
                </a:xfrm>
              </p:grpSpPr>
              <p:sp>
                <p:nvSpPr>
                  <p:cNvPr id="274" name="Rechteck 273"/>
                  <p:cNvSpPr/>
                  <p:nvPr/>
                </p:nvSpPr>
                <p:spPr>
                  <a:xfrm>
                    <a:off x="8622321" y="2243020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6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hteck 274"/>
                  <p:cNvSpPr/>
                  <p:nvPr/>
                </p:nvSpPr>
                <p:spPr>
                  <a:xfrm>
                    <a:off x="8551006" y="2303223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8505030" y="3310342"/>
                <a:ext cx="328245" cy="346006"/>
                <a:chOff x="804278" y="1363408"/>
                <a:chExt cx="328245" cy="346006"/>
              </a:xfrm>
            </p:grpSpPr>
            <p:sp>
              <p:nvSpPr>
                <p:cNvPr id="268" name="Ellipse 267"/>
                <p:cNvSpPr/>
                <p:nvPr/>
              </p:nvSpPr>
              <p:spPr>
                <a:xfrm>
                  <a:off x="885745" y="160141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Textfeld 268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Pfeil nach rechts 269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65" name="Gerader Verbinder 264"/>
              <p:cNvCxnSpPr>
                <a:stCxn id="272" idx="3"/>
                <a:endCxn id="268" idx="2"/>
              </p:cNvCxnSpPr>
              <p:nvPr/>
            </p:nvCxnSpPr>
            <p:spPr>
              <a:xfrm>
                <a:off x="8414181" y="3575673"/>
                <a:ext cx="172316" cy="26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Gerader Verbinder 266"/>
              <p:cNvCxnSpPr>
                <a:stCxn id="268" idx="6"/>
                <a:endCxn id="275" idx="1"/>
              </p:cNvCxnSpPr>
              <p:nvPr/>
            </p:nvCxnSpPr>
            <p:spPr>
              <a:xfrm flipV="1">
                <a:off x="8694497" y="3599117"/>
                <a:ext cx="158313" cy="32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uppieren 275"/>
            <p:cNvGrpSpPr/>
            <p:nvPr/>
          </p:nvGrpSpPr>
          <p:grpSpPr>
            <a:xfrm>
              <a:off x="7564087" y="2644147"/>
              <a:ext cx="2512646" cy="798635"/>
              <a:chOff x="7115906" y="1913302"/>
              <a:chExt cx="2512646" cy="798635"/>
            </a:xfrm>
          </p:grpSpPr>
          <p:grpSp>
            <p:nvGrpSpPr>
              <p:cNvPr id="277" name="Gruppieren 276"/>
              <p:cNvGrpSpPr/>
              <p:nvPr/>
            </p:nvGrpSpPr>
            <p:grpSpPr>
              <a:xfrm>
                <a:off x="7115906" y="1913302"/>
                <a:ext cx="2512646" cy="798635"/>
                <a:chOff x="7115906" y="1913302"/>
                <a:chExt cx="2512646" cy="798635"/>
              </a:xfrm>
            </p:grpSpPr>
            <p:sp>
              <p:nvSpPr>
                <p:cNvPr id="285" name="Rechteck 284"/>
                <p:cNvSpPr/>
                <p:nvPr/>
              </p:nvSpPr>
              <p:spPr>
                <a:xfrm>
                  <a:off x="7115906" y="1913302"/>
                  <a:ext cx="2512646" cy="7986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8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IAEngine</a:t>
                  </a:r>
                  <a:endPara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hteck 285"/>
                <p:cNvSpPr/>
                <p:nvPr/>
              </p:nvSpPr>
              <p:spPr>
                <a:xfrm>
                  <a:off x="7188198" y="2243019"/>
                  <a:ext cx="1064849" cy="4173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*.</a:t>
                  </a: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iaengine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8" name="Gruppieren 287"/>
                <p:cNvGrpSpPr/>
                <p:nvPr/>
              </p:nvGrpSpPr>
              <p:grpSpPr>
                <a:xfrm>
                  <a:off x="8691676" y="2258650"/>
                  <a:ext cx="850902" cy="372815"/>
                  <a:chOff x="8551006" y="2243020"/>
                  <a:chExt cx="850902" cy="372815"/>
                </a:xfrm>
              </p:grpSpPr>
              <p:sp>
                <p:nvSpPr>
                  <p:cNvPr id="289" name="Rechteck 288"/>
                  <p:cNvSpPr/>
                  <p:nvPr/>
                </p:nvSpPr>
                <p:spPr>
                  <a:xfrm>
                    <a:off x="8622321" y="2243020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6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Rechteck 289"/>
                  <p:cNvSpPr/>
                  <p:nvPr/>
                </p:nvSpPr>
                <p:spPr>
                  <a:xfrm>
                    <a:off x="8551006" y="2303223"/>
                    <a:ext cx="779587" cy="3126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de-DE" sz="1400" b="0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Plugins</a:t>
                    </a:r>
                    <a:endPara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9" name="Gruppieren 278"/>
              <p:cNvGrpSpPr/>
              <p:nvPr/>
            </p:nvGrpSpPr>
            <p:grpSpPr>
              <a:xfrm>
                <a:off x="8343896" y="2193924"/>
                <a:ext cx="328245" cy="330766"/>
                <a:chOff x="804278" y="1363408"/>
                <a:chExt cx="328245" cy="330766"/>
              </a:xfrm>
            </p:grpSpPr>
            <p:sp>
              <p:nvSpPr>
                <p:cNvPr id="282" name="Ellipse 281"/>
                <p:cNvSpPr/>
                <p:nvPr/>
              </p:nvSpPr>
              <p:spPr>
                <a:xfrm>
                  <a:off x="885745" y="1586174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Textfeld 282"/>
                <p:cNvSpPr txBox="1"/>
                <p:nvPr/>
              </p:nvSpPr>
              <p:spPr>
                <a:xfrm>
                  <a:off x="804278" y="1363408"/>
                  <a:ext cx="3282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1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Pfeil nach rechts 283"/>
                <p:cNvSpPr/>
                <p:nvPr/>
              </p:nvSpPr>
              <p:spPr>
                <a:xfrm>
                  <a:off x="1006049" y="1470629"/>
                  <a:ext cx="54000" cy="54000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80" name="Gerader Verbinder 279"/>
              <p:cNvCxnSpPr>
                <a:stCxn id="286" idx="3"/>
                <a:endCxn id="282" idx="2"/>
              </p:cNvCxnSpPr>
              <p:nvPr/>
            </p:nvCxnSpPr>
            <p:spPr>
              <a:xfrm>
                <a:off x="8253047" y="2451715"/>
                <a:ext cx="172316" cy="189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Gerader Verbinder 280"/>
              <p:cNvCxnSpPr>
                <a:stCxn id="282" idx="6"/>
                <a:endCxn id="290" idx="1"/>
              </p:cNvCxnSpPr>
              <p:nvPr/>
            </p:nvCxnSpPr>
            <p:spPr>
              <a:xfrm>
                <a:off x="8533363" y="2470690"/>
                <a:ext cx="158313" cy="4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uppieren 7"/>
          <p:cNvGrpSpPr/>
          <p:nvPr/>
        </p:nvGrpSpPr>
        <p:grpSpPr>
          <a:xfrm>
            <a:off x="649903" y="5473788"/>
            <a:ext cx="10912343" cy="1274554"/>
            <a:chOff x="649903" y="5473788"/>
            <a:chExt cx="10912343" cy="1274554"/>
          </a:xfrm>
        </p:grpSpPr>
        <p:grpSp>
          <p:nvGrpSpPr>
            <p:cNvPr id="218" name="Gruppieren 217"/>
            <p:cNvGrpSpPr/>
            <p:nvPr/>
          </p:nvGrpSpPr>
          <p:grpSpPr>
            <a:xfrm>
              <a:off x="649903" y="5473788"/>
              <a:ext cx="10912343" cy="1274554"/>
              <a:chOff x="1020882" y="4975414"/>
              <a:chExt cx="10181494" cy="1274554"/>
            </a:xfrm>
          </p:grpSpPr>
          <p:sp>
            <p:nvSpPr>
              <p:cNvPr id="219" name="Rechteck 218"/>
              <p:cNvSpPr/>
              <p:nvPr/>
            </p:nvSpPr>
            <p:spPr>
              <a:xfrm>
                <a:off x="1020882" y="4975414"/>
                <a:ext cx="10181494" cy="1274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9107204" y="5755437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deployment.tracker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3808960" y="5261689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model.repository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hteck 221"/>
              <p:cNvSpPr/>
              <p:nvPr/>
            </p:nvSpPr>
            <p:spPr>
              <a:xfrm>
                <a:off x="6474358" y="5759364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hteck 222"/>
              <p:cNvSpPr/>
              <p:nvPr/>
            </p:nvSpPr>
            <p:spPr>
              <a:xfrm>
                <a:off x="6474355" y="5273612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 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capability</a:t>
                </a:r>
                <a:endPara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hteck 223"/>
              <p:cNvSpPr/>
              <p:nvPr/>
            </p:nvSpPr>
            <p:spPr>
              <a:xfrm>
                <a:off x="9100663" y="5278315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endpoint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hteck 230"/>
              <p:cNvSpPr/>
              <p:nvPr/>
            </p:nvSpPr>
            <p:spPr>
              <a:xfrm>
                <a:off x="3805967" y="5751549"/>
                <a:ext cx="2004647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credentials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2" name="Rechteck 231"/>
            <p:cNvSpPr/>
            <p:nvPr/>
          </p:nvSpPr>
          <p:spPr>
            <a:xfrm>
              <a:off x="829579" y="5764366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toscaengine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812923" y="6251560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0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2017-06-13T12:03:54Z</dcterms:created>
  <dcterms:modified xsi:type="dcterms:W3CDTF">2017-06-13T12:04:09Z</dcterms:modified>
</cp:coreProperties>
</file>