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2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19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11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45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16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28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962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548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8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5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707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62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3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5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4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7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2B4-884C-4104-9A41-176D56CD12D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18EC-AF7D-458B-AAF8-60BF6699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3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9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0572" y="900000"/>
            <a:ext cx="7200000" cy="55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/>
          <p:cNvSpPr txBox="1"/>
          <p:nvPr/>
        </p:nvSpPr>
        <p:spPr>
          <a:xfrm>
            <a:off x="1" y="68013"/>
            <a:ext cx="12192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TOSCAEngine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91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1_Office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Hiwi</dc:creator>
  <cp:lastModifiedBy>Hiwi</cp:lastModifiedBy>
  <cp:revision>1</cp:revision>
  <dcterms:created xsi:type="dcterms:W3CDTF">2017-06-13T12:03:14Z</dcterms:created>
  <dcterms:modified xsi:type="dcterms:W3CDTF">2017-06-13T12:12:08Z</dcterms:modified>
</cp:coreProperties>
</file>