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4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6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41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4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204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427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666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32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803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1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63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909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4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65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775520" y="1268760"/>
            <a:ext cx="6732748" cy="5400600"/>
          </a:xfrm>
          <a:prstGeom prst="roundRect">
            <a:avLst>
              <a:gd name="adj" fmla="val 76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bgerundetes Rechteck 7"/>
          <p:cNvSpPr/>
          <p:nvPr/>
        </p:nvSpPr>
        <p:spPr>
          <a:xfrm rot="10800000" flipV="1">
            <a:off x="2135559" y="1593437"/>
            <a:ext cx="2592288" cy="1335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185328" y="1593631"/>
            <a:ext cx="2898322" cy="6470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IA-Engine</a:t>
            </a:r>
          </a:p>
        </p:txBody>
      </p:sp>
      <p:sp>
        <p:nvSpPr>
          <p:cNvPr id="11" name="Pfeil nach links 10"/>
          <p:cNvSpPr/>
          <p:nvPr/>
        </p:nvSpPr>
        <p:spPr>
          <a:xfrm>
            <a:off x="6865669" y="1686258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IA-Plug-in</a:t>
            </a:r>
          </a:p>
        </p:txBody>
      </p:sp>
      <p:sp>
        <p:nvSpPr>
          <p:cNvPr id="12" name="Pfeil nach links 11"/>
          <p:cNvSpPr/>
          <p:nvPr/>
        </p:nvSpPr>
        <p:spPr>
          <a:xfrm>
            <a:off x="6863891" y="1973026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189566" y="1085104"/>
            <a:ext cx="5904656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API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837638" y="188640"/>
            <a:ext cx="1440160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Modeling Tool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4421814" y="188640"/>
            <a:ext cx="1440160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 UI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6005990" y="188640"/>
            <a:ext cx="1440160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171492" y="4048867"/>
            <a:ext cx="2898322" cy="6470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Plan-Engine</a:t>
            </a:r>
          </a:p>
        </p:txBody>
      </p:sp>
      <p:sp>
        <p:nvSpPr>
          <p:cNvPr id="18" name="Pfeil nach links 17"/>
          <p:cNvSpPr/>
          <p:nvPr/>
        </p:nvSpPr>
        <p:spPr>
          <a:xfrm>
            <a:off x="6841808" y="4155353"/>
            <a:ext cx="1208684" cy="169825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Plan-Plug-in</a:t>
            </a:r>
          </a:p>
        </p:txBody>
      </p:sp>
      <p:sp>
        <p:nvSpPr>
          <p:cNvPr id="19" name="Pfeil nach links 18"/>
          <p:cNvSpPr/>
          <p:nvPr/>
        </p:nvSpPr>
        <p:spPr>
          <a:xfrm>
            <a:off x="6841808" y="4432088"/>
            <a:ext cx="1208684" cy="169825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195900" y="4826087"/>
            <a:ext cx="3474387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Portability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API</a:t>
            </a:r>
          </a:p>
        </p:txBody>
      </p:sp>
      <p:sp>
        <p:nvSpPr>
          <p:cNvPr id="21" name="Abgerundetes Rechteck 20"/>
          <p:cNvSpPr/>
          <p:nvPr/>
        </p:nvSpPr>
        <p:spPr>
          <a:xfrm rot="10800000" flipV="1">
            <a:off x="2135559" y="3836844"/>
            <a:ext cx="2592288" cy="1335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Core</a:t>
            </a:r>
          </a:p>
        </p:txBody>
      </p:sp>
      <p:sp>
        <p:nvSpPr>
          <p:cNvPr id="22" name="Flussdiagramm: Magnetplattenspeicher 21"/>
          <p:cNvSpPr/>
          <p:nvPr/>
        </p:nvSpPr>
        <p:spPr>
          <a:xfrm>
            <a:off x="5242477" y="5301208"/>
            <a:ext cx="1503784" cy="115212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Models</a:t>
            </a:r>
          </a:p>
        </p:txBody>
      </p:sp>
      <p:sp>
        <p:nvSpPr>
          <p:cNvPr id="23" name="Flussdiagramm: Magnetplattenspeicher 22"/>
          <p:cNvSpPr/>
          <p:nvPr/>
        </p:nvSpPr>
        <p:spPr>
          <a:xfrm>
            <a:off x="3620201" y="5301208"/>
            <a:ext cx="1503784" cy="115212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Instance Data</a:t>
            </a:r>
          </a:p>
        </p:txBody>
      </p:sp>
      <p:sp>
        <p:nvSpPr>
          <p:cNvPr id="24" name="Flussdiagramm: Magnetplattenspeicher 23"/>
          <p:cNvSpPr/>
          <p:nvPr/>
        </p:nvSpPr>
        <p:spPr>
          <a:xfrm>
            <a:off x="1973542" y="5301208"/>
            <a:ext cx="1503784" cy="115212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Endpoints</a:t>
            </a:r>
          </a:p>
        </p:txBody>
      </p:sp>
      <p:sp>
        <p:nvSpPr>
          <p:cNvPr id="25" name="Flussdiagramm: Magnetplattenspeicher 24"/>
          <p:cNvSpPr/>
          <p:nvPr/>
        </p:nvSpPr>
        <p:spPr>
          <a:xfrm>
            <a:off x="6870086" y="5301208"/>
            <a:ext cx="1503784" cy="115212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180042" y="2381461"/>
            <a:ext cx="2908894" cy="6468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Bus</a:t>
            </a:r>
          </a:p>
        </p:txBody>
      </p:sp>
      <p:sp>
        <p:nvSpPr>
          <p:cNvPr id="30" name="Abgerundetes Rechteck 29"/>
          <p:cNvSpPr/>
          <p:nvPr/>
        </p:nvSpPr>
        <p:spPr>
          <a:xfrm rot="5400000">
            <a:off x="8141076" y="2526828"/>
            <a:ext cx="750747" cy="356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 API</a:t>
            </a:r>
          </a:p>
        </p:txBody>
      </p:sp>
      <p:sp>
        <p:nvSpPr>
          <p:cNvPr id="31" name="Pfeil nach links 30"/>
          <p:cNvSpPr/>
          <p:nvPr/>
        </p:nvSpPr>
        <p:spPr>
          <a:xfrm>
            <a:off x="6863891" y="2464657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Plug-in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Pfeil nach links 31"/>
          <p:cNvSpPr/>
          <p:nvPr/>
        </p:nvSpPr>
        <p:spPr>
          <a:xfrm>
            <a:off x="6861130" y="2758999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5174756" y="3259929"/>
            <a:ext cx="2908894" cy="6468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Bus</a:t>
            </a:r>
          </a:p>
        </p:txBody>
      </p:sp>
      <p:sp>
        <p:nvSpPr>
          <p:cNvPr id="28" name="Pfeil nach links 27"/>
          <p:cNvSpPr/>
          <p:nvPr/>
        </p:nvSpPr>
        <p:spPr>
          <a:xfrm>
            <a:off x="6858605" y="3343125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Plug-in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Pfeil nach links 28"/>
          <p:cNvSpPr/>
          <p:nvPr/>
        </p:nvSpPr>
        <p:spPr>
          <a:xfrm>
            <a:off x="6855844" y="3637467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34" name="Abgerundetes Rechteck 33"/>
          <p:cNvSpPr/>
          <p:nvPr/>
        </p:nvSpPr>
        <p:spPr>
          <a:xfrm rot="5400000">
            <a:off x="8146368" y="3407710"/>
            <a:ext cx="750747" cy="356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 API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2135558" y="3059324"/>
            <a:ext cx="2592289" cy="6468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PlanBuilder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29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Larissa-Design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1</cp:revision>
  <dcterms:created xsi:type="dcterms:W3CDTF">2017-06-13T11:59:30Z</dcterms:created>
  <dcterms:modified xsi:type="dcterms:W3CDTF">2017-06-13T12:11:44Z</dcterms:modified>
</cp:coreProperties>
</file>