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0" y="22098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990600"/>
            <a:ext cx="2362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GUI/User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34290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29000"/>
            <a:ext cx="1295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DB Import/Export Tool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15200" y="4038600"/>
            <a:ext cx="1295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Standard Reports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34000" y="990600"/>
            <a:ext cx="1447800" cy="68580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Customized BL or GUI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62400" y="5029200"/>
            <a:ext cx="1447800" cy="68580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Pathways Compass DB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315200" y="3048000"/>
            <a:ext cx="1447800" cy="68580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Customized Reports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" y="5029200"/>
            <a:ext cx="1447800" cy="68580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Vendor’s DBs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3733800" y="1752600"/>
            <a:ext cx="45719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/>
          <p:cNvSpPr/>
          <p:nvPr/>
        </p:nvSpPr>
        <p:spPr>
          <a:xfrm>
            <a:off x="6019800" y="1676400"/>
            <a:ext cx="45719" cy="533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495800" y="2971800"/>
            <a:ext cx="45719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572000" y="4191000"/>
            <a:ext cx="45719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1981200" y="3810000"/>
            <a:ext cx="5334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1295400" y="4191000"/>
            <a:ext cx="45719" cy="838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>
            <a:off x="6781800" y="4114800"/>
            <a:ext cx="533400" cy="457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6781800" y="3581400"/>
            <a:ext cx="533400" cy="76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4876800" y="2057400"/>
            <a:ext cx="1219200" cy="1447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HMIS DB/Oracle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2133600" y="2362200"/>
            <a:ext cx="1600200" cy="990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Google App Engine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010400" y="1981200"/>
            <a:ext cx="1371600" cy="1600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Pathway Compass Prod DB</a:t>
            </a:r>
            <a:endParaRPr lang="en-US" sz="12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4800600" y="152400"/>
            <a:ext cx="1060704" cy="1371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HMIS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exxl1is\AppData\Local\Microsoft\Windows\Temporary Internet Files\Content.IE5\E8V0RXB4\MP90043317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1210056" cy="8382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6" idx="2"/>
            <a:endCxn id="4" idx="4"/>
          </p:cNvCxnSpPr>
          <p:nvPr/>
        </p:nvCxnSpPr>
        <p:spPr>
          <a:xfrm rot="10800000">
            <a:off x="6096000" y="27813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 rot="16200000" flipV="1">
            <a:off x="5002926" y="1726326"/>
            <a:ext cx="585343" cy="76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</p:cNvCxnSpPr>
          <p:nvPr/>
        </p:nvCxnSpPr>
        <p:spPr>
          <a:xfrm>
            <a:off x="3732467" y="2857500"/>
            <a:ext cx="1144333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</p:cNvCxnSpPr>
          <p:nvPr/>
        </p:nvCxnSpPr>
        <p:spPr>
          <a:xfrm rot="10800000">
            <a:off x="3733800" y="26670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24000" y="2362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 rot="10800000">
            <a:off x="1438656" y="2476500"/>
            <a:ext cx="69990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" y="31242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05200" y="5943600"/>
            <a:ext cx="22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 Design 1</a:t>
            </a:r>
            <a:endParaRPr lang="en-US" b="1" dirty="0"/>
          </a:p>
        </p:txBody>
      </p:sp>
      <p:sp>
        <p:nvSpPr>
          <p:cNvPr id="28" name="Up-Down Arrow 27"/>
          <p:cNvSpPr/>
          <p:nvPr/>
        </p:nvSpPr>
        <p:spPr>
          <a:xfrm>
            <a:off x="5257800" y="3505200"/>
            <a:ext cx="381000" cy="9144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/>
          <p:cNvSpPr/>
          <p:nvPr/>
        </p:nvSpPr>
        <p:spPr>
          <a:xfrm>
            <a:off x="5029200" y="4419600"/>
            <a:ext cx="914400" cy="1219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HMIS DB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3733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Import/Export Utilities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286000" y="2209800"/>
            <a:ext cx="1600200" cy="9906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Google App Engine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162800" y="1828800"/>
            <a:ext cx="1371600" cy="1600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Pathway Compass Prod DB</a:t>
            </a:r>
            <a:endParaRPr lang="en-US" sz="1200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4953000" y="0"/>
            <a:ext cx="1060704" cy="1371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HMIS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4" descr="C:\Users\exxl1is\AppData\Local\Microsoft\Windows\Temporary Internet Files\Content.IE5\E8V0RXB4\MP90043317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1210056" cy="8382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>
            <a:stCxn id="6" idx="2"/>
          </p:cNvCxnSpPr>
          <p:nvPr/>
        </p:nvCxnSpPr>
        <p:spPr>
          <a:xfrm rot="10800000">
            <a:off x="6553200" y="25908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rot="16200000" flipV="1">
            <a:off x="5155326" y="1573926"/>
            <a:ext cx="585343" cy="76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886200" y="2514600"/>
            <a:ext cx="990600" cy="152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2209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3"/>
          </p:cNvCxnSpPr>
          <p:nvPr/>
        </p:nvCxnSpPr>
        <p:spPr>
          <a:xfrm rot="10800000">
            <a:off x="1591056" y="2324100"/>
            <a:ext cx="69990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2971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81400" y="5943600"/>
            <a:ext cx="2229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Architecture Design 2</a:t>
            </a:r>
            <a:endParaRPr lang="en-US" b="1" dirty="0"/>
          </a:p>
        </p:txBody>
      </p:sp>
      <p:sp>
        <p:nvSpPr>
          <p:cNvPr id="18" name="Explosion 1 17"/>
          <p:cNvSpPr/>
          <p:nvPr/>
        </p:nvSpPr>
        <p:spPr>
          <a:xfrm>
            <a:off x="4572000" y="1676400"/>
            <a:ext cx="2286000" cy="19050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HMIS DB/Cloud My SQL</a:t>
            </a:r>
          </a:p>
          <a:p>
            <a:pPr algn="ctr"/>
            <a:endParaRPr lang="en-US" dirty="0"/>
          </a:p>
        </p:txBody>
      </p:sp>
      <p:sp>
        <p:nvSpPr>
          <p:cNvPr id="26" name="Up-Down Arrow 25"/>
          <p:cNvSpPr/>
          <p:nvPr/>
        </p:nvSpPr>
        <p:spPr>
          <a:xfrm>
            <a:off x="5257800" y="3505200"/>
            <a:ext cx="381000" cy="9144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029200" y="4419600"/>
            <a:ext cx="914400" cy="1219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HMIS DB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3733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Import/Export Utilities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4572000" y="1981200"/>
            <a:ext cx="1219200" cy="1447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HMIS DB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Cloud My SQL or My SQL or Oracle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6934200" y="1981200"/>
            <a:ext cx="1371600" cy="1600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Pathway Compass Prod DB</a:t>
            </a:r>
            <a:endParaRPr lang="en-US" sz="1200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4724400" y="152400"/>
            <a:ext cx="1060704" cy="1371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Open HMIS Reports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2"/>
            <a:endCxn id="2" idx="4"/>
          </p:cNvCxnSpPr>
          <p:nvPr/>
        </p:nvCxnSpPr>
        <p:spPr>
          <a:xfrm rot="10800000">
            <a:off x="5791200" y="27051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 rot="16200000" flipV="1">
            <a:off x="4926726" y="1726326"/>
            <a:ext cx="585343" cy="76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29000" y="2895600"/>
            <a:ext cx="1143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</p:cNvCxnSpPr>
          <p:nvPr/>
        </p:nvCxnSpPr>
        <p:spPr>
          <a:xfrm rot="10800000">
            <a:off x="3429000" y="2590800"/>
            <a:ext cx="1143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95400" y="2286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1362456" y="2476500"/>
            <a:ext cx="69990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5943600"/>
            <a:ext cx="222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Architecture Design 3</a:t>
            </a:r>
            <a:endParaRPr lang="en-US" b="1" dirty="0"/>
          </a:p>
        </p:txBody>
      </p:sp>
      <p:pic>
        <p:nvPicPr>
          <p:cNvPr id="13" name="Picture 4" descr="C:\Users\exxl1is\AppData\Local\Microsoft\Windows\Temporary Internet Files\Content.IE5\E8V0RXB4\MP90043317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1210056" cy="8382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0" y="28956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2057400" y="2133600"/>
            <a:ext cx="1371600" cy="1143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Web Server Hosted by Different Companies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4953000" y="3429000"/>
            <a:ext cx="381000" cy="91440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4724400" y="4343400"/>
            <a:ext cx="914400" cy="1219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Other HMIS DB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486400" y="3657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Import/Export Utilities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>
            <a:off x="2719388" y="461168"/>
            <a:ext cx="4533900" cy="22637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137026" y="1227138"/>
            <a:ext cx="19351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Shared Data Schema(SDS)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137026" y="1592263"/>
            <a:ext cx="1935162" cy="365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Controlled Data Schema(CDS)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63863" y="1227138"/>
            <a:ext cx="723900" cy="731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Schema For Vendor A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08726" y="1227138"/>
            <a:ext cx="777875" cy="731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Schema For Vendor 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927225" y="4411663"/>
            <a:ext cx="1219201" cy="1058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Vender A Application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90988" y="3040063"/>
            <a:ext cx="1812925" cy="1150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Open HMIS Web Services and APIs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663028" y="4511675"/>
            <a:ext cx="1235075" cy="11731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Vender B Application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utoShape 11"/>
          <p:cNvSpPr>
            <a:spLocks noChangeShapeType="1"/>
          </p:cNvSpPr>
          <p:nvPr/>
        </p:nvSpPr>
        <p:spPr bwMode="auto">
          <a:xfrm>
            <a:off x="2863851" y="2522538"/>
            <a:ext cx="22225" cy="1889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/>
          <p:cNvSpPr>
            <a:spLocks noChangeShapeType="1"/>
          </p:cNvSpPr>
          <p:nvPr/>
        </p:nvSpPr>
        <p:spPr bwMode="auto">
          <a:xfrm>
            <a:off x="6842126" y="2659063"/>
            <a:ext cx="60325" cy="1889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3"/>
          <p:cNvSpPr>
            <a:spLocks noChangeShapeType="1"/>
          </p:cNvSpPr>
          <p:nvPr/>
        </p:nvSpPr>
        <p:spPr bwMode="auto">
          <a:xfrm>
            <a:off x="4926735" y="2659063"/>
            <a:ext cx="22225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/>
          <p:cNvSpPr>
            <a:spLocks noChangeShapeType="1"/>
          </p:cNvSpPr>
          <p:nvPr/>
        </p:nvSpPr>
        <p:spPr bwMode="auto">
          <a:xfrm flipV="1">
            <a:off x="3146426" y="4191000"/>
            <a:ext cx="112712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5"/>
          <p:cNvSpPr>
            <a:spLocks noChangeShapeType="1"/>
          </p:cNvSpPr>
          <p:nvPr/>
        </p:nvSpPr>
        <p:spPr bwMode="auto">
          <a:xfrm flipH="1" flipV="1">
            <a:off x="5699199" y="4206875"/>
            <a:ext cx="982662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2169680" y="5841207"/>
            <a:ext cx="563563" cy="55562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 -DB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6975765" y="5959690"/>
            <a:ext cx="609600" cy="4730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V-DB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utoShape 16"/>
          <p:cNvSpPr>
            <a:spLocks noChangeShapeType="1"/>
          </p:cNvSpPr>
          <p:nvPr/>
        </p:nvSpPr>
        <p:spPr bwMode="auto">
          <a:xfrm>
            <a:off x="2536825" y="5470525"/>
            <a:ext cx="7937" cy="358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7"/>
          <p:cNvSpPr>
            <a:spLocks noChangeShapeType="1"/>
          </p:cNvSpPr>
          <p:nvPr/>
        </p:nvSpPr>
        <p:spPr bwMode="auto">
          <a:xfrm>
            <a:off x="7280565" y="5649912"/>
            <a:ext cx="0" cy="296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Open HMIS Database</a:t>
            </a:r>
            <a:endParaRPr kumimoji="0" 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137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Huang, Rodger</dc:creator>
  <cp:lastModifiedBy>rh</cp:lastModifiedBy>
  <cp:revision>25</cp:revision>
  <dcterms:created xsi:type="dcterms:W3CDTF">2006-08-16T00:00:00Z</dcterms:created>
  <dcterms:modified xsi:type="dcterms:W3CDTF">2014-11-15T13:44:11Z</dcterms:modified>
</cp:coreProperties>
</file>